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FBF9"/>
          </a:solidFill>
        </a:fill>
      </a:tcStyle>
    </a:wholeTbl>
    <a:band2H>
      <a:tcTxStyle/>
      <a:tcStyle>
        <a:tcBdr/>
        <a:fill>
          <a:solidFill>
            <a:srgbClr val="FEFD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1800" b="1" i="0" u="none" strike="noStrike">
                <a:solidFill>
                  <a:srgbClr val="595959"/>
                </a:solidFill>
                <a:latin typeface="Orator Std"/>
              </a:defRPr>
            </a:pPr>
            <a:r>
              <a:rPr lang="en-GB" sz="1800" b="1" i="0" u="none" strike="noStrike">
                <a:solidFill>
                  <a:srgbClr val="595959"/>
                </a:solidFill>
                <a:latin typeface="Orator Std"/>
              </a:rPr>
              <a:t>Number of Users</a:t>
            </a:r>
          </a:p>
        </c:rich>
      </c:tx>
      <c:layout>
        <c:manualLayout>
          <c:xMode val="edge"/>
          <c:yMode val="edge"/>
          <c:x val="0.37332599999999999"/>
          <c:y val="0"/>
          <c:w val="0.25334899999999999"/>
          <c:h val="0.207311"/>
        </c:manualLayout>
      </c:layout>
      <c:overlay val="1"/>
      <c:spPr>
        <a:noFill/>
        <a:effectLst/>
      </c:spPr>
    </c:title>
    <c:autoTitleDeleted val="0"/>
    <c:view3D>
      <c:rotX val="15"/>
      <c:hPercent val="61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0.207311"/>
          <c:w val="0.99"/>
          <c:h val="0.78018900000000002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Users</c:v>
                </c:pt>
              </c:strCache>
            </c:strRef>
          </c:tx>
          <c:spPr>
            <a:solidFill>
              <a:srgbClr val="BDD7EE"/>
            </a:solidFill>
            <a:ln w="12700" cap="flat">
              <a:noFill/>
              <a:miter lim="400000"/>
            </a:ln>
            <a:effectLst/>
            <a:sp3d prstMaterial="matte"/>
          </c:spPr>
          <c:invertIfNegative val="0"/>
          <c:cat>
            <c:strRef>
              <c:f>Sheet1!$B$1:$I$1</c:f>
              <c:strCache>
                <c:ptCount val="8"/>
                <c:pt idx="0">
                  <c:v>Nov-27</c:v>
                </c:pt>
                <c:pt idx="1">
                  <c:v>Dec-27</c:v>
                </c:pt>
                <c:pt idx="2">
                  <c:v>Jan-28</c:v>
                </c:pt>
                <c:pt idx="3">
                  <c:v>Feb-28</c:v>
                </c:pt>
                <c:pt idx="4">
                  <c:v>Mar-28</c:v>
                </c:pt>
                <c:pt idx="5">
                  <c:v>Apr-28</c:v>
                </c:pt>
                <c:pt idx="6">
                  <c:v>May-28</c:v>
                </c:pt>
                <c:pt idx="7">
                  <c:v>Jun-28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500</c:v>
                </c:pt>
                <c:pt idx="1">
                  <c:v>728.958125</c:v>
                </c:pt>
                <c:pt idx="2">
                  <c:v>1062.7598949999999</c:v>
                </c:pt>
                <c:pt idx="3">
                  <c:v>1549.414921</c:v>
                </c:pt>
                <c:pt idx="4">
                  <c:v>2258.9171900000001</c:v>
                </c:pt>
                <c:pt idx="5">
                  <c:v>3293.3120779999999</c:v>
                </c:pt>
                <c:pt idx="6">
                  <c:v>4801.3731939999998</c:v>
                </c:pt>
                <c:pt idx="7">
                  <c:v>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4D-4BF7-BE1C-9EAD51624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Orator Std"/>
              </a:defRPr>
            </a:pPr>
            <a:endParaRPr lang="en-B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##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Orator Std"/>
              </a:defRPr>
            </a:pPr>
            <a:endParaRPr lang="en-BE"/>
          </a:p>
        </c:txPr>
        <c:crossAx val="2094734552"/>
        <c:crosses val="autoZero"/>
        <c:crossBetween val="between"/>
        <c:majorUnit val="1750"/>
        <c:minorUnit val="87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Fotoğrafın backgroundsuz bir icon olması daha iyi olur.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6416040" y="4434840"/>
            <a:ext cx="4941771" cy="1122206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16040" y="5586888"/>
            <a:ext cx="4941771" cy="396664"/>
          </a:xfrm>
          <a:prstGeom prst="rect">
            <a:avLst/>
          </a:prstGeom>
        </p:spPr>
        <p:txBody>
          <a:bodyPr/>
          <a:lstStyle>
            <a:lvl1pPr marL="254000" indent="-2032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254000" indent="50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254000" indent="508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254000" indent="508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254000" indent="508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" name="Google Shape;18;p19" descr="Google Shape;18;p19"/>
          <p:cNvPicPr>
            <a:picLocks noChangeAspect="1"/>
          </p:cNvPicPr>
          <p:nvPr/>
        </p:nvPicPr>
        <p:blipFill>
          <a:blip r:embed="rId2"/>
          <a:srcRect l="9358" t="23650"/>
          <a:stretch>
            <a:fillRect/>
          </a:stretch>
        </p:blipFill>
        <p:spPr>
          <a:xfrm>
            <a:off x="0" y="-3"/>
            <a:ext cx="9488314" cy="505426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06365" y="6249021"/>
            <a:ext cx="231235" cy="2146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20;p28"/>
          <p:cNvSpPr/>
          <p:nvPr/>
        </p:nvSpPr>
        <p:spPr>
          <a:xfrm>
            <a:off x="2113883" y="0"/>
            <a:ext cx="10078117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3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838200" y="5509419"/>
            <a:ext cx="4082142" cy="585792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318" y="1481137"/>
            <a:ext cx="2141766" cy="514354"/>
          </a:xfrm>
          <a:prstGeom prst="rect">
            <a:avLst/>
          </a:prstGeom>
        </p:spPr>
        <p:txBody>
          <a:bodyPr anchor="ctr"/>
          <a:lstStyle>
            <a:lvl1pPr marL="0" indent="228600" algn="r">
              <a:buClrTx/>
              <a:buSzTx/>
              <a:buFontTx/>
              <a:buNone/>
              <a:defRPr sz="1600"/>
            </a:lvl1pPr>
            <a:lvl2pPr marL="1257300" indent="-228600" algn="r">
              <a:buClrTx/>
              <a:buSzPts val="1600"/>
              <a:buFontTx/>
              <a:defRPr sz="1600"/>
            </a:lvl2pPr>
            <a:lvl3pPr marL="1760218" indent="-274318" algn="r">
              <a:buClrTx/>
              <a:buSzPts val="1600"/>
              <a:buFontTx/>
              <a:defRPr sz="1600"/>
            </a:lvl3pPr>
            <a:lvl4pPr marL="2247900" indent="-304800" algn="r">
              <a:buClrTx/>
              <a:buSzPts val="1600"/>
              <a:buFontTx/>
              <a:defRPr sz="1600"/>
            </a:lvl4pPr>
            <a:lvl5pPr marL="2705100" indent="-304800" algn="r">
              <a:buClrTx/>
              <a:buSzPts val="1600"/>
              <a:buFont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Google Shape;123;p28"/>
          <p:cNvSpPr txBox="1">
            <a:spLocks noGrp="1"/>
          </p:cNvSpPr>
          <p:nvPr>
            <p:ph type="body" sz="quarter" idx="21"/>
          </p:nvPr>
        </p:nvSpPr>
        <p:spPr>
          <a:xfrm>
            <a:off x="714375" y="2557463"/>
            <a:ext cx="2141766" cy="514354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51" name="Google Shape;124;p28"/>
          <p:cNvSpPr txBox="1">
            <a:spLocks noGrp="1"/>
          </p:cNvSpPr>
          <p:nvPr>
            <p:ph type="body" sz="quarter" idx="22"/>
          </p:nvPr>
        </p:nvSpPr>
        <p:spPr>
          <a:xfrm>
            <a:off x="1320800" y="3633787"/>
            <a:ext cx="2141766" cy="514354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52" name="Google Shape;125;p28"/>
          <p:cNvSpPr txBox="1">
            <a:spLocks noGrp="1"/>
          </p:cNvSpPr>
          <p:nvPr>
            <p:ph type="body" sz="quarter" idx="23"/>
          </p:nvPr>
        </p:nvSpPr>
        <p:spPr>
          <a:xfrm>
            <a:off x="1905000" y="4710114"/>
            <a:ext cx="2141766" cy="514354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53" name="Google Shape;126;p28"/>
          <p:cNvSpPr txBox="1">
            <a:spLocks noGrp="1"/>
          </p:cNvSpPr>
          <p:nvPr>
            <p:ph type="body" sz="quarter" idx="24"/>
          </p:nvPr>
        </p:nvSpPr>
        <p:spPr>
          <a:xfrm>
            <a:off x="4401534" y="1594476"/>
            <a:ext cx="5539098" cy="10108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Google Shape;127;p28"/>
          <p:cNvSpPr txBox="1">
            <a:spLocks noGrp="1"/>
          </p:cNvSpPr>
          <p:nvPr>
            <p:ph type="body" sz="quarter" idx="25"/>
          </p:nvPr>
        </p:nvSpPr>
        <p:spPr>
          <a:xfrm>
            <a:off x="4986027" y="2682563"/>
            <a:ext cx="5539098" cy="101084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Google Shape;128;p28"/>
          <p:cNvSpPr txBox="1">
            <a:spLocks noGrp="1"/>
          </p:cNvSpPr>
          <p:nvPr>
            <p:ph type="body" sz="quarter" idx="26"/>
          </p:nvPr>
        </p:nvSpPr>
        <p:spPr>
          <a:xfrm>
            <a:off x="5576937" y="3755394"/>
            <a:ext cx="5539099" cy="10108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Google Shape;129;p28"/>
          <p:cNvSpPr txBox="1">
            <a:spLocks noGrp="1"/>
          </p:cNvSpPr>
          <p:nvPr>
            <p:ph type="body" sz="quarter" idx="27"/>
          </p:nvPr>
        </p:nvSpPr>
        <p:spPr>
          <a:xfrm>
            <a:off x="6175278" y="4824429"/>
            <a:ext cx="5539100" cy="101084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Google Shape;130;p28"/>
          <p:cNvSpPr/>
          <p:nvPr/>
        </p:nvSpPr>
        <p:spPr>
          <a:xfrm>
            <a:off x="4353514" y="5023932"/>
            <a:ext cx="1513215" cy="1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8" name="Google Shape;131;p28"/>
          <p:cNvSpPr/>
          <p:nvPr/>
        </p:nvSpPr>
        <p:spPr>
          <a:xfrm>
            <a:off x="3759917" y="3948450"/>
            <a:ext cx="1513215" cy="1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9" name="Google Shape;132;p28"/>
          <p:cNvSpPr/>
          <p:nvPr/>
        </p:nvSpPr>
        <p:spPr>
          <a:xfrm>
            <a:off x="3173453" y="2872686"/>
            <a:ext cx="1513212" cy="2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0" name="Google Shape;133;p28"/>
          <p:cNvSpPr/>
          <p:nvPr/>
        </p:nvSpPr>
        <p:spPr>
          <a:xfrm>
            <a:off x="2586263" y="1796083"/>
            <a:ext cx="1513215" cy="1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2565" y="6431583"/>
            <a:ext cx="231235" cy="2146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90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85900" y="2563123"/>
            <a:ext cx="4031945" cy="365129"/>
          </a:xfrm>
          <a:prstGeom prst="rect">
            <a:avLst/>
          </a:prstGeom>
        </p:spPr>
        <p:txBody>
          <a:bodyPr/>
          <a:lstStyle>
            <a:lvl1pPr marL="0" indent="228600" algn="ctr">
              <a:buClrTx/>
              <a:buSzTx/>
              <a:buFontTx/>
              <a:buNone/>
              <a:defRPr sz="2000"/>
            </a:lvl1pPr>
            <a:lvl2pPr marL="1314450" indent="-285750" algn="ctr">
              <a:buClrTx/>
              <a:buSzPts val="2000"/>
              <a:buFontTx/>
              <a:defRPr sz="2000"/>
            </a:lvl2pPr>
            <a:lvl3pPr marL="1828800" indent="-342900" algn="ctr">
              <a:buClrTx/>
              <a:buSzPts val="2000"/>
              <a:buFontTx/>
              <a:defRPr sz="2000"/>
            </a:lvl3pPr>
            <a:lvl4pPr marL="2324100" indent="-381000" algn="ctr">
              <a:buClrTx/>
              <a:buSzPts val="2000"/>
              <a:buFontTx/>
              <a:defRPr sz="2000"/>
            </a:lvl4pPr>
            <a:lvl5pPr marL="2781300" indent="-381000" algn="ctr">
              <a:buClrTx/>
              <a:buSzPts val="2000"/>
              <a:buFontTx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Google Shape;140;p29"/>
          <p:cNvSpPr txBox="1">
            <a:spLocks noGrp="1"/>
          </p:cNvSpPr>
          <p:nvPr>
            <p:ph type="body" sz="quarter" idx="21"/>
          </p:nvPr>
        </p:nvSpPr>
        <p:spPr>
          <a:xfrm>
            <a:off x="1485661" y="3070348"/>
            <a:ext cx="4031036" cy="1057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Google Shape;141;p29"/>
          <p:cNvSpPr txBox="1">
            <a:spLocks noGrp="1"/>
          </p:cNvSpPr>
          <p:nvPr>
            <p:ph type="body" sz="quarter" idx="22"/>
          </p:nvPr>
        </p:nvSpPr>
        <p:spPr>
          <a:xfrm>
            <a:off x="6673004" y="2563123"/>
            <a:ext cx="4031949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172" name="Google Shape;142;p29"/>
          <p:cNvSpPr txBox="1">
            <a:spLocks noGrp="1"/>
          </p:cNvSpPr>
          <p:nvPr>
            <p:ph type="body" sz="quarter" idx="23"/>
          </p:nvPr>
        </p:nvSpPr>
        <p:spPr>
          <a:xfrm>
            <a:off x="6673143" y="3070348"/>
            <a:ext cx="4031030" cy="1057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Google Shape;143;p29"/>
          <p:cNvSpPr txBox="1">
            <a:spLocks noGrp="1"/>
          </p:cNvSpPr>
          <p:nvPr>
            <p:ph type="body" sz="quarter" idx="24"/>
          </p:nvPr>
        </p:nvSpPr>
        <p:spPr>
          <a:xfrm>
            <a:off x="1485896" y="4319430"/>
            <a:ext cx="4031952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174" name="Google Shape;144;p29"/>
          <p:cNvSpPr txBox="1">
            <a:spLocks noGrp="1"/>
          </p:cNvSpPr>
          <p:nvPr>
            <p:ph type="body" sz="quarter" idx="25"/>
          </p:nvPr>
        </p:nvSpPr>
        <p:spPr>
          <a:xfrm>
            <a:off x="1486411" y="4826656"/>
            <a:ext cx="4031032" cy="1057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Google Shape;145;p29"/>
          <p:cNvSpPr txBox="1">
            <a:spLocks noGrp="1"/>
          </p:cNvSpPr>
          <p:nvPr>
            <p:ph type="body" sz="quarter" idx="26"/>
          </p:nvPr>
        </p:nvSpPr>
        <p:spPr>
          <a:xfrm>
            <a:off x="6672629" y="4319430"/>
            <a:ext cx="4031949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176" name="Google Shape;146;p29"/>
          <p:cNvSpPr txBox="1">
            <a:spLocks noGrp="1"/>
          </p:cNvSpPr>
          <p:nvPr>
            <p:ph type="body" sz="quarter" idx="27"/>
          </p:nvPr>
        </p:nvSpPr>
        <p:spPr>
          <a:xfrm>
            <a:off x="6673143" y="4826656"/>
            <a:ext cx="4031030" cy="10573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Google Shape;150;p29"/>
          <p:cNvSpPr/>
          <p:nvPr/>
        </p:nvSpPr>
        <p:spPr>
          <a:xfrm>
            <a:off x="8688385" y="-2"/>
            <a:ext cx="3503616" cy="2352961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" name="Google Shape;151;p29"/>
          <p:cNvSpPr/>
          <p:nvPr/>
        </p:nvSpPr>
        <p:spPr>
          <a:xfrm>
            <a:off x="9720942" y="-1"/>
            <a:ext cx="2471061" cy="2699035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79" name="Google Shape;152;p29" descr="Google Shape;152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951"/>
            <a:ext cx="2057400" cy="164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oogle Shape;153;p29" descr="Google Shape;153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5180889"/>
            <a:ext cx="1143000" cy="91440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xfrm>
            <a:off x="1362075" y="1671639"/>
            <a:ext cx="5111750" cy="1204916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2075" y="3660773"/>
            <a:ext cx="5111750" cy="1525592"/>
          </a:xfrm>
          <a:prstGeom prst="rect">
            <a:avLst/>
          </a:prstGeom>
        </p:spPr>
        <p:txBody>
          <a:bodyPr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1pPr>
            <a:lvl2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2pPr>
            <a:lvl3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3pPr>
            <a:lvl4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4pPr>
            <a:lvl5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Google Shape;157;p30"/>
          <p:cNvSpPr/>
          <p:nvPr/>
        </p:nvSpPr>
        <p:spPr>
          <a:xfrm>
            <a:off x="9096375" y="1497010"/>
            <a:ext cx="3095625" cy="5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1" name="Google Shape;158;p30"/>
          <p:cNvSpPr/>
          <p:nvPr/>
        </p:nv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64;p31" descr="Google Shape;164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6991350" y="2571232"/>
            <a:ext cx="4179571" cy="1715536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06365" y="6249021"/>
            <a:ext cx="231235" cy="2146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166;p32" descr="Google Shape;166;p32"/>
          <p:cNvPicPr>
            <a:picLocks noChangeAspect="1"/>
          </p:cNvPicPr>
          <p:nvPr/>
        </p:nvPicPr>
        <p:blipFill>
          <a:blip r:embed="rId2"/>
          <a:srcRect t="18301" r="41824" b="23070"/>
          <a:stretch>
            <a:fillRect/>
          </a:stretch>
        </p:blipFill>
        <p:spPr>
          <a:xfrm flipH="1">
            <a:off x="0" y="0"/>
            <a:ext cx="54418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5920168" y="1152771"/>
            <a:ext cx="5431974" cy="846301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22254" y="2469513"/>
            <a:ext cx="5433206" cy="365129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2000"/>
            </a:lvl1pPr>
            <a:lvl2pPr marL="1314450" indent="-285750">
              <a:buClrTx/>
              <a:buSzPts val="2000"/>
              <a:buFontTx/>
              <a:defRPr sz="2000"/>
            </a:lvl2pPr>
            <a:lvl3pPr marL="1828800" indent="-342900">
              <a:buClrTx/>
              <a:buSzPts val="2000"/>
              <a:buFontTx/>
              <a:defRPr sz="2000"/>
            </a:lvl3pPr>
            <a:lvl4pPr marL="2324100" indent="-381000">
              <a:buClrTx/>
              <a:buSzPts val="2000"/>
              <a:buFontTx/>
              <a:defRPr sz="2000"/>
            </a:lvl4pPr>
            <a:lvl5pPr marL="2781300" indent="-381000">
              <a:buClrTx/>
              <a:buSzPts val="2000"/>
              <a:buFontTx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Google Shape;169;p32"/>
          <p:cNvSpPr txBox="1">
            <a:spLocks noGrp="1"/>
          </p:cNvSpPr>
          <p:nvPr>
            <p:ph type="body" sz="quarter" idx="21"/>
          </p:nvPr>
        </p:nvSpPr>
        <p:spPr>
          <a:xfrm>
            <a:off x="5921828" y="2798940"/>
            <a:ext cx="5431972" cy="55795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Google Shape;170;p32"/>
          <p:cNvSpPr txBox="1">
            <a:spLocks noGrp="1"/>
          </p:cNvSpPr>
          <p:nvPr>
            <p:ph type="body" sz="quarter" idx="22"/>
          </p:nvPr>
        </p:nvSpPr>
        <p:spPr>
          <a:xfrm>
            <a:off x="5922254" y="3569310"/>
            <a:ext cx="5433206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213" name="Google Shape;171;p32"/>
          <p:cNvSpPr txBox="1">
            <a:spLocks noGrp="1"/>
          </p:cNvSpPr>
          <p:nvPr>
            <p:ph type="body" sz="quarter" idx="23"/>
          </p:nvPr>
        </p:nvSpPr>
        <p:spPr>
          <a:xfrm>
            <a:off x="5921828" y="3898736"/>
            <a:ext cx="5431972" cy="5579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Google Shape;172;p32"/>
          <p:cNvSpPr txBox="1">
            <a:spLocks noGrp="1"/>
          </p:cNvSpPr>
          <p:nvPr>
            <p:ph type="body" sz="quarter" idx="24"/>
          </p:nvPr>
        </p:nvSpPr>
        <p:spPr>
          <a:xfrm>
            <a:off x="5922254" y="4669106"/>
            <a:ext cx="5433206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215" name="Google Shape;173;p32"/>
          <p:cNvSpPr txBox="1">
            <a:spLocks noGrp="1"/>
          </p:cNvSpPr>
          <p:nvPr>
            <p:ph type="body" sz="quarter" idx="25"/>
          </p:nvPr>
        </p:nvSpPr>
        <p:spPr>
          <a:xfrm>
            <a:off x="5921828" y="4998532"/>
            <a:ext cx="5431972" cy="5579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78;p33"/>
          <p:cNvSpPr/>
          <p:nvPr/>
        </p:nvSpPr>
        <p:spPr>
          <a:xfrm>
            <a:off x="-4" y="3057680"/>
            <a:ext cx="12192005" cy="20101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3F3F"/>
                </a:solidFill>
              </a:defRPr>
            </a:pPr>
            <a:endParaRPr/>
          </a:p>
        </p:txBody>
      </p:sp>
      <p:sp>
        <p:nvSpPr>
          <p:cNvPr id="2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399" y="3354711"/>
            <a:ext cx="731524" cy="457204"/>
          </a:xfrm>
          <a:prstGeom prst="rect">
            <a:avLst/>
          </a:prstGeom>
        </p:spPr>
        <p:txBody>
          <a:bodyPr anchor="ctr"/>
          <a:lstStyle>
            <a:lvl1pPr marL="0" indent="228600">
              <a:buClrTx/>
              <a:buSzTx/>
              <a:buFontTx/>
              <a:buNone/>
              <a:defRPr sz="1400" b="1"/>
            </a:lvl1pPr>
            <a:lvl2pPr marL="1228725" indent="-200025">
              <a:buClrTx/>
              <a:buSzPts val="1400"/>
              <a:buFontTx/>
              <a:defRPr sz="1400" b="1"/>
            </a:lvl2pPr>
            <a:lvl3pPr marL="1725929" indent="-240029">
              <a:buClrTx/>
              <a:buSzPts val="1400"/>
              <a:buFontTx/>
              <a:defRPr sz="1400" b="1"/>
            </a:lvl3pPr>
            <a:lvl4pPr marL="2209800" indent="-266700">
              <a:buClrTx/>
              <a:buSzPts val="1400"/>
              <a:buFontTx/>
              <a:defRPr sz="1400" b="1"/>
            </a:lvl4pPr>
            <a:lvl5pPr marL="2667000" indent="-266700">
              <a:buClrTx/>
              <a:buSzPts val="1400"/>
              <a:buFontTx/>
              <a:defRPr sz="1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Google Shape;181;p33"/>
          <p:cNvSpPr txBox="1">
            <a:spLocks noGrp="1"/>
          </p:cNvSpPr>
          <p:nvPr>
            <p:ph type="body" sz="quarter" idx="21"/>
          </p:nvPr>
        </p:nvSpPr>
        <p:spPr>
          <a:xfrm>
            <a:off x="1965960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27" name="Google Shape;182;p33"/>
          <p:cNvSpPr txBox="1">
            <a:spLocks noGrp="1"/>
          </p:cNvSpPr>
          <p:nvPr>
            <p:ph type="body" sz="quarter" idx="22"/>
          </p:nvPr>
        </p:nvSpPr>
        <p:spPr>
          <a:xfrm>
            <a:off x="2753878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28" name="Google Shape;183;p33"/>
          <p:cNvSpPr txBox="1">
            <a:spLocks noGrp="1"/>
          </p:cNvSpPr>
          <p:nvPr>
            <p:ph type="body" sz="quarter" idx="23"/>
          </p:nvPr>
        </p:nvSpPr>
        <p:spPr>
          <a:xfrm>
            <a:off x="3541800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29" name="Google Shape;184;p33"/>
          <p:cNvSpPr txBox="1">
            <a:spLocks noGrp="1"/>
          </p:cNvSpPr>
          <p:nvPr>
            <p:ph type="body" sz="quarter" idx="24"/>
          </p:nvPr>
        </p:nvSpPr>
        <p:spPr>
          <a:xfrm>
            <a:off x="4329719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30" name="Google Shape;185;p33"/>
          <p:cNvSpPr txBox="1">
            <a:spLocks noGrp="1"/>
          </p:cNvSpPr>
          <p:nvPr>
            <p:ph type="body" sz="quarter" idx="25"/>
          </p:nvPr>
        </p:nvSpPr>
        <p:spPr>
          <a:xfrm>
            <a:off x="914400" y="4292467"/>
            <a:ext cx="731521" cy="457204"/>
          </a:xfrm>
          <a:prstGeom prst="rect">
            <a:avLst/>
          </a:prstGeom>
        </p:spPr>
        <p:txBody>
          <a:bodyPr anchor="ctr"/>
          <a:lstStyle/>
          <a:p>
            <a:pPr marL="420623" indent="-315468" defTabSz="841247">
              <a:spcBef>
                <a:spcPts val="900"/>
              </a:spcBef>
              <a:buSzPts val="2500"/>
              <a:defRPr sz="2576"/>
            </a:pPr>
            <a:endParaRPr/>
          </a:p>
        </p:txBody>
      </p:sp>
      <p:sp>
        <p:nvSpPr>
          <p:cNvPr id="231" name="Google Shape;186;p33"/>
          <p:cNvSpPr txBox="1">
            <a:spLocks noGrp="1"/>
          </p:cNvSpPr>
          <p:nvPr>
            <p:ph type="body" sz="quarter" idx="26"/>
          </p:nvPr>
        </p:nvSpPr>
        <p:spPr>
          <a:xfrm>
            <a:off x="5117639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32" name="Google Shape;187;p33"/>
          <p:cNvSpPr txBox="1">
            <a:spLocks noGrp="1"/>
          </p:cNvSpPr>
          <p:nvPr>
            <p:ph type="body" sz="quarter" idx="27"/>
          </p:nvPr>
        </p:nvSpPr>
        <p:spPr>
          <a:xfrm>
            <a:off x="5905560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33" name="Google Shape;188;p33"/>
          <p:cNvSpPr txBox="1">
            <a:spLocks noGrp="1"/>
          </p:cNvSpPr>
          <p:nvPr>
            <p:ph type="body" sz="quarter" idx="28"/>
          </p:nvPr>
        </p:nvSpPr>
        <p:spPr>
          <a:xfrm>
            <a:off x="6693479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34" name="Google Shape;189;p33"/>
          <p:cNvSpPr txBox="1">
            <a:spLocks noGrp="1"/>
          </p:cNvSpPr>
          <p:nvPr>
            <p:ph type="body" sz="quarter" idx="29"/>
          </p:nvPr>
        </p:nvSpPr>
        <p:spPr>
          <a:xfrm>
            <a:off x="9057240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35" name="Google Shape;190;p33"/>
          <p:cNvSpPr txBox="1">
            <a:spLocks noGrp="1"/>
          </p:cNvSpPr>
          <p:nvPr>
            <p:ph type="body" sz="quarter" idx="30"/>
          </p:nvPr>
        </p:nvSpPr>
        <p:spPr>
          <a:xfrm>
            <a:off x="7481399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36" name="Google Shape;191;p33"/>
          <p:cNvSpPr txBox="1">
            <a:spLocks noGrp="1"/>
          </p:cNvSpPr>
          <p:nvPr>
            <p:ph type="body" sz="quarter" idx="31"/>
          </p:nvPr>
        </p:nvSpPr>
        <p:spPr>
          <a:xfrm>
            <a:off x="8269320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37" name="Google Shape;192;p33"/>
          <p:cNvSpPr txBox="1">
            <a:spLocks noGrp="1"/>
          </p:cNvSpPr>
          <p:nvPr>
            <p:ph type="body" sz="quarter" idx="32"/>
          </p:nvPr>
        </p:nvSpPr>
        <p:spPr>
          <a:xfrm>
            <a:off x="9845160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38" name="Google Shape;193;p33"/>
          <p:cNvSpPr txBox="1">
            <a:spLocks noGrp="1"/>
          </p:cNvSpPr>
          <p:nvPr>
            <p:ph type="body" sz="quarter" idx="33"/>
          </p:nvPr>
        </p:nvSpPr>
        <p:spPr>
          <a:xfrm>
            <a:off x="10633085" y="3502152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39" name="Google Shape;194;p33"/>
          <p:cNvSpPr txBox="1">
            <a:spLocks noGrp="1"/>
          </p:cNvSpPr>
          <p:nvPr>
            <p:ph type="body" sz="quarter" idx="34"/>
          </p:nvPr>
        </p:nvSpPr>
        <p:spPr>
          <a:xfrm>
            <a:off x="1969915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0" name="Google Shape;195;p33"/>
          <p:cNvSpPr txBox="1">
            <a:spLocks noGrp="1"/>
          </p:cNvSpPr>
          <p:nvPr>
            <p:ph type="body" sz="quarter" idx="35"/>
          </p:nvPr>
        </p:nvSpPr>
        <p:spPr>
          <a:xfrm>
            <a:off x="2757602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1" name="Google Shape;196;p33"/>
          <p:cNvSpPr txBox="1">
            <a:spLocks noGrp="1"/>
          </p:cNvSpPr>
          <p:nvPr>
            <p:ph type="body" sz="quarter" idx="36"/>
          </p:nvPr>
        </p:nvSpPr>
        <p:spPr>
          <a:xfrm>
            <a:off x="3545289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2" name="Google Shape;197;p33"/>
          <p:cNvSpPr txBox="1">
            <a:spLocks noGrp="1"/>
          </p:cNvSpPr>
          <p:nvPr>
            <p:ph type="body" sz="quarter" idx="37"/>
          </p:nvPr>
        </p:nvSpPr>
        <p:spPr>
          <a:xfrm>
            <a:off x="4332975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3" name="Google Shape;198;p33"/>
          <p:cNvSpPr txBox="1">
            <a:spLocks noGrp="1"/>
          </p:cNvSpPr>
          <p:nvPr>
            <p:ph type="body" sz="quarter" idx="38"/>
          </p:nvPr>
        </p:nvSpPr>
        <p:spPr>
          <a:xfrm>
            <a:off x="5120663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4" name="Google Shape;199;p33"/>
          <p:cNvSpPr txBox="1">
            <a:spLocks noGrp="1"/>
          </p:cNvSpPr>
          <p:nvPr>
            <p:ph type="body" sz="quarter" idx="39"/>
          </p:nvPr>
        </p:nvSpPr>
        <p:spPr>
          <a:xfrm>
            <a:off x="5908349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5" name="Google Shape;200;p33"/>
          <p:cNvSpPr txBox="1">
            <a:spLocks noGrp="1"/>
          </p:cNvSpPr>
          <p:nvPr>
            <p:ph type="body" sz="quarter" idx="40"/>
          </p:nvPr>
        </p:nvSpPr>
        <p:spPr>
          <a:xfrm>
            <a:off x="6696037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6" name="Google Shape;201;p33"/>
          <p:cNvSpPr txBox="1">
            <a:spLocks noGrp="1"/>
          </p:cNvSpPr>
          <p:nvPr>
            <p:ph type="body" sz="quarter" idx="41"/>
          </p:nvPr>
        </p:nvSpPr>
        <p:spPr>
          <a:xfrm>
            <a:off x="9059098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7" name="Google Shape;202;p33"/>
          <p:cNvSpPr txBox="1">
            <a:spLocks noGrp="1"/>
          </p:cNvSpPr>
          <p:nvPr>
            <p:ph type="body" sz="quarter" idx="42"/>
          </p:nvPr>
        </p:nvSpPr>
        <p:spPr>
          <a:xfrm>
            <a:off x="7483723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8" name="Google Shape;203;p33"/>
          <p:cNvSpPr txBox="1">
            <a:spLocks noGrp="1"/>
          </p:cNvSpPr>
          <p:nvPr>
            <p:ph type="body" sz="quarter" idx="43"/>
          </p:nvPr>
        </p:nvSpPr>
        <p:spPr>
          <a:xfrm>
            <a:off x="8271409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49" name="Google Shape;204;p33"/>
          <p:cNvSpPr txBox="1">
            <a:spLocks noGrp="1"/>
          </p:cNvSpPr>
          <p:nvPr>
            <p:ph type="body" sz="quarter" idx="44"/>
          </p:nvPr>
        </p:nvSpPr>
        <p:spPr>
          <a:xfrm>
            <a:off x="9846785" y="4425696"/>
            <a:ext cx="640081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50" name="Google Shape;205;p33"/>
          <p:cNvSpPr txBox="1">
            <a:spLocks noGrp="1"/>
          </p:cNvSpPr>
          <p:nvPr>
            <p:ph type="body" sz="quarter" idx="45"/>
          </p:nvPr>
        </p:nvSpPr>
        <p:spPr>
          <a:xfrm>
            <a:off x="10634471" y="4425696"/>
            <a:ext cx="640084" cy="201780"/>
          </a:xfrm>
          <a:prstGeom prst="rect">
            <a:avLst/>
          </a:prstGeom>
        </p:spPr>
        <p:txBody>
          <a:bodyPr/>
          <a:lstStyle/>
          <a:p>
            <a:pPr marL="182880" indent="-137160" defTabSz="365760">
              <a:spcBef>
                <a:spcPts val="400"/>
              </a:spcBef>
              <a:buSzPts val="1100"/>
              <a:defRPr sz="1120"/>
            </a:pPr>
            <a:endParaRPr/>
          </a:p>
        </p:txBody>
      </p:sp>
      <p:sp>
        <p:nvSpPr>
          <p:cNvPr id="251" name="Google Shape;206;p33"/>
          <p:cNvSpPr/>
          <p:nvPr/>
        </p:nvSpPr>
        <p:spPr>
          <a:xfrm>
            <a:off x="929637" y="4034785"/>
            <a:ext cx="10332726" cy="45723"/>
          </a:xfrm>
          <a:prstGeom prst="rect">
            <a:avLst/>
          </a:prstGeom>
          <a:solidFill>
            <a:srgbClr val="E2B08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3F3F3F"/>
                </a:solidFill>
              </a:defRPr>
            </a:pPr>
            <a:endParaRPr/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90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9" name="Google Shape;220;p35"/>
          <p:cNvSpPr>
            <a:spLocks noGrp="1"/>
          </p:cNvSpPr>
          <p:nvPr>
            <p:ph type="pic" sz="quarter" idx="21"/>
          </p:nvPr>
        </p:nvSpPr>
        <p:spPr>
          <a:xfrm>
            <a:off x="1877173" y="2428875"/>
            <a:ext cx="1066804" cy="10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0" name="Google Shape;221;p35"/>
          <p:cNvSpPr>
            <a:spLocks noGrp="1"/>
          </p:cNvSpPr>
          <p:nvPr>
            <p:ph type="pic" sz="quarter" idx="22"/>
          </p:nvPr>
        </p:nvSpPr>
        <p:spPr>
          <a:xfrm>
            <a:off x="4226269" y="2428875"/>
            <a:ext cx="1066804" cy="10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1" name="Google Shape;222;p35"/>
          <p:cNvSpPr>
            <a:spLocks noGrp="1"/>
          </p:cNvSpPr>
          <p:nvPr>
            <p:ph type="pic" sz="quarter" idx="23"/>
          </p:nvPr>
        </p:nvSpPr>
        <p:spPr>
          <a:xfrm>
            <a:off x="6716934" y="2428875"/>
            <a:ext cx="1066804" cy="10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2" name="Google Shape;223;p35"/>
          <p:cNvSpPr>
            <a:spLocks noGrp="1"/>
          </p:cNvSpPr>
          <p:nvPr>
            <p:ph type="pic" sz="quarter" idx="24"/>
          </p:nvPr>
        </p:nvSpPr>
        <p:spPr>
          <a:xfrm>
            <a:off x="9136812" y="2428875"/>
            <a:ext cx="1066804" cy="10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0168" y="3654378"/>
            <a:ext cx="1828801" cy="343065"/>
          </a:xfrm>
          <a:prstGeom prst="rect">
            <a:avLst/>
          </a:prstGeom>
        </p:spPr>
        <p:txBody>
          <a:bodyPr/>
          <a:lstStyle>
            <a:lvl1pPr marL="0" indent="228600" algn="ctr">
              <a:buClrTx/>
              <a:buSzTx/>
              <a:buFontTx/>
              <a:buNone/>
              <a:defRPr sz="1000"/>
            </a:lvl1pPr>
            <a:lvl2pPr marL="0" indent="228600" algn="ctr">
              <a:buClrTx/>
              <a:buSzTx/>
              <a:buFontTx/>
              <a:buNone/>
              <a:defRPr sz="1000"/>
            </a:lvl2pPr>
            <a:lvl3pPr marL="0" indent="228600" algn="ctr">
              <a:buClrTx/>
              <a:buSzTx/>
              <a:buFontTx/>
              <a:buNone/>
              <a:defRPr sz="1000"/>
            </a:lvl3pPr>
            <a:lvl4pPr marL="0" indent="228600" algn="ctr">
              <a:buClrTx/>
              <a:buSzTx/>
              <a:buFontTx/>
              <a:buNone/>
              <a:defRPr sz="1000"/>
            </a:lvl4pPr>
            <a:lvl5pPr marL="0" indent="228600" algn="ctr">
              <a:buClrTx/>
              <a:buSzTx/>
              <a:buFontTx/>
              <a:buNone/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4" name="Google Shape;225;p35"/>
          <p:cNvSpPr txBox="1">
            <a:spLocks noGrp="1"/>
          </p:cNvSpPr>
          <p:nvPr>
            <p:ph type="body" sz="quarter" idx="25"/>
          </p:nvPr>
        </p:nvSpPr>
        <p:spPr>
          <a:xfrm>
            <a:off x="1390119" y="3782038"/>
            <a:ext cx="2057401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75" name="Google Shape;226;p35"/>
          <p:cNvSpPr txBox="1">
            <a:spLocks noGrp="1"/>
          </p:cNvSpPr>
          <p:nvPr>
            <p:ph type="body" sz="quarter" idx="26"/>
          </p:nvPr>
        </p:nvSpPr>
        <p:spPr>
          <a:xfrm>
            <a:off x="3849261" y="3669060"/>
            <a:ext cx="1828803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76" name="Google Shape;227;p35"/>
          <p:cNvSpPr txBox="1">
            <a:spLocks noGrp="1"/>
          </p:cNvSpPr>
          <p:nvPr>
            <p:ph type="body" sz="quarter" idx="27"/>
          </p:nvPr>
        </p:nvSpPr>
        <p:spPr>
          <a:xfrm>
            <a:off x="3739214" y="3796720"/>
            <a:ext cx="2057401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77" name="Google Shape;228;p35"/>
          <p:cNvSpPr txBox="1">
            <a:spLocks noGrp="1"/>
          </p:cNvSpPr>
          <p:nvPr>
            <p:ph type="body" sz="quarter" idx="28"/>
          </p:nvPr>
        </p:nvSpPr>
        <p:spPr>
          <a:xfrm>
            <a:off x="6339925" y="3669060"/>
            <a:ext cx="1828802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78" name="Google Shape;229;p35"/>
          <p:cNvSpPr txBox="1">
            <a:spLocks noGrp="1"/>
          </p:cNvSpPr>
          <p:nvPr>
            <p:ph type="body" sz="quarter" idx="29"/>
          </p:nvPr>
        </p:nvSpPr>
        <p:spPr>
          <a:xfrm>
            <a:off x="6217963" y="3796720"/>
            <a:ext cx="2057403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79" name="Google Shape;230;p35"/>
          <p:cNvSpPr txBox="1">
            <a:spLocks noGrp="1"/>
          </p:cNvSpPr>
          <p:nvPr>
            <p:ph type="body" sz="quarter" idx="30"/>
          </p:nvPr>
        </p:nvSpPr>
        <p:spPr>
          <a:xfrm>
            <a:off x="8759804" y="3654378"/>
            <a:ext cx="1828803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80" name="Google Shape;231;p35"/>
          <p:cNvSpPr txBox="1">
            <a:spLocks noGrp="1"/>
          </p:cNvSpPr>
          <p:nvPr>
            <p:ph type="body" sz="quarter" idx="31"/>
          </p:nvPr>
        </p:nvSpPr>
        <p:spPr>
          <a:xfrm>
            <a:off x="8634431" y="3782038"/>
            <a:ext cx="2057403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81" name="Google Shape;232;p35"/>
          <p:cNvSpPr>
            <a:spLocks noGrp="1"/>
          </p:cNvSpPr>
          <p:nvPr>
            <p:ph type="pic" sz="quarter" idx="32"/>
          </p:nvPr>
        </p:nvSpPr>
        <p:spPr>
          <a:xfrm>
            <a:off x="1877173" y="4287711"/>
            <a:ext cx="1066804" cy="10668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2" name="Google Shape;233;p35"/>
          <p:cNvSpPr>
            <a:spLocks noGrp="1"/>
          </p:cNvSpPr>
          <p:nvPr>
            <p:ph type="pic" sz="quarter" idx="33"/>
          </p:nvPr>
        </p:nvSpPr>
        <p:spPr>
          <a:xfrm>
            <a:off x="4226269" y="4287711"/>
            <a:ext cx="1066804" cy="10668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3" name="Google Shape;234;p35"/>
          <p:cNvSpPr>
            <a:spLocks noGrp="1"/>
          </p:cNvSpPr>
          <p:nvPr>
            <p:ph type="pic" sz="quarter" idx="34"/>
          </p:nvPr>
        </p:nvSpPr>
        <p:spPr>
          <a:xfrm>
            <a:off x="6716934" y="4287711"/>
            <a:ext cx="1066804" cy="10668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4" name="Google Shape;235;p35"/>
          <p:cNvSpPr>
            <a:spLocks noGrp="1"/>
          </p:cNvSpPr>
          <p:nvPr>
            <p:ph type="pic" sz="quarter" idx="35"/>
          </p:nvPr>
        </p:nvSpPr>
        <p:spPr>
          <a:xfrm>
            <a:off x="9136812" y="4287711"/>
            <a:ext cx="1066804" cy="10668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5" name="Google Shape;236;p35"/>
          <p:cNvSpPr txBox="1">
            <a:spLocks noGrp="1"/>
          </p:cNvSpPr>
          <p:nvPr>
            <p:ph type="body" sz="quarter" idx="36"/>
          </p:nvPr>
        </p:nvSpPr>
        <p:spPr>
          <a:xfrm>
            <a:off x="1500168" y="5513213"/>
            <a:ext cx="1828801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86" name="Google Shape;237;p35"/>
          <p:cNvSpPr txBox="1">
            <a:spLocks noGrp="1"/>
          </p:cNvSpPr>
          <p:nvPr>
            <p:ph type="body" sz="quarter" idx="37"/>
          </p:nvPr>
        </p:nvSpPr>
        <p:spPr>
          <a:xfrm>
            <a:off x="1390119" y="5640875"/>
            <a:ext cx="2057401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87" name="Google Shape;238;p35"/>
          <p:cNvSpPr txBox="1">
            <a:spLocks noGrp="1"/>
          </p:cNvSpPr>
          <p:nvPr>
            <p:ph type="body" sz="quarter" idx="38"/>
          </p:nvPr>
        </p:nvSpPr>
        <p:spPr>
          <a:xfrm>
            <a:off x="3849261" y="5527895"/>
            <a:ext cx="1828803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88" name="Google Shape;239;p35"/>
          <p:cNvSpPr txBox="1">
            <a:spLocks noGrp="1"/>
          </p:cNvSpPr>
          <p:nvPr>
            <p:ph type="body" sz="quarter" idx="39"/>
          </p:nvPr>
        </p:nvSpPr>
        <p:spPr>
          <a:xfrm>
            <a:off x="3739214" y="5655557"/>
            <a:ext cx="2057401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89" name="Google Shape;240;p35"/>
          <p:cNvSpPr txBox="1">
            <a:spLocks noGrp="1"/>
          </p:cNvSpPr>
          <p:nvPr>
            <p:ph type="body" sz="quarter" idx="40"/>
          </p:nvPr>
        </p:nvSpPr>
        <p:spPr>
          <a:xfrm>
            <a:off x="6339925" y="5527895"/>
            <a:ext cx="1828802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90" name="Google Shape;241;p35"/>
          <p:cNvSpPr txBox="1">
            <a:spLocks noGrp="1"/>
          </p:cNvSpPr>
          <p:nvPr>
            <p:ph type="body" sz="quarter" idx="41"/>
          </p:nvPr>
        </p:nvSpPr>
        <p:spPr>
          <a:xfrm>
            <a:off x="6229877" y="5655557"/>
            <a:ext cx="2057403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91" name="Google Shape;242;p35"/>
          <p:cNvSpPr txBox="1">
            <a:spLocks noGrp="1"/>
          </p:cNvSpPr>
          <p:nvPr>
            <p:ph type="body" sz="quarter" idx="42"/>
          </p:nvPr>
        </p:nvSpPr>
        <p:spPr>
          <a:xfrm>
            <a:off x="8759804" y="5513213"/>
            <a:ext cx="1828803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292" name="Google Shape;243;p35"/>
          <p:cNvSpPr txBox="1">
            <a:spLocks noGrp="1"/>
          </p:cNvSpPr>
          <p:nvPr>
            <p:ph type="body" sz="quarter" idx="43"/>
          </p:nvPr>
        </p:nvSpPr>
        <p:spPr>
          <a:xfrm>
            <a:off x="8634431" y="5640875"/>
            <a:ext cx="2057403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pic>
        <p:nvPicPr>
          <p:cNvPr id="293" name="Google Shape;247;p35" descr="Google Shape;247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951"/>
            <a:ext cx="2057400" cy="164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Google Shape;248;p35" descr="Google Shape;248;p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5180889"/>
            <a:ext cx="1143000" cy="91440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90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75445" y="2370670"/>
            <a:ext cx="1856234" cy="1664208"/>
          </a:xfrm>
          <a:prstGeom prst="rect">
            <a:avLst/>
          </a:prstGeom>
        </p:spPr>
        <p:txBody>
          <a:bodyPr/>
          <a:lstStyle>
            <a:lvl1pPr marL="0" indent="228600" algn="ctr">
              <a:buClrTx/>
              <a:buSzTx/>
              <a:buFontTx/>
              <a:buNone/>
              <a:defRPr sz="1400"/>
            </a:lvl1pPr>
            <a:lvl2pPr marL="0" indent="228600" algn="ctr">
              <a:buClrTx/>
              <a:buSzTx/>
              <a:buFontTx/>
              <a:buNone/>
              <a:defRPr sz="1400"/>
            </a:lvl2pPr>
            <a:lvl3pPr marL="0" indent="228600" algn="ctr">
              <a:buClrTx/>
              <a:buSzTx/>
              <a:buFontTx/>
              <a:buNone/>
              <a:defRPr sz="1400"/>
            </a:lvl3pPr>
            <a:lvl4pPr marL="0" indent="228600" algn="ctr">
              <a:buClrTx/>
              <a:buSzTx/>
              <a:buFontTx/>
              <a:buNone/>
              <a:defRPr sz="1400"/>
            </a:lvl4pPr>
            <a:lvl5pPr marL="0" indent="228600" algn="ctr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4" name="Google Shape;252;p36"/>
          <p:cNvSpPr txBox="1">
            <a:spLocks noGrp="1"/>
          </p:cNvSpPr>
          <p:nvPr>
            <p:ph type="body" sz="quarter" idx="21"/>
          </p:nvPr>
        </p:nvSpPr>
        <p:spPr>
          <a:xfrm>
            <a:off x="838200" y="3788812"/>
            <a:ext cx="2330726" cy="804863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05" name="Google Shape;253;p36"/>
          <p:cNvSpPr txBox="1">
            <a:spLocks noGrp="1"/>
          </p:cNvSpPr>
          <p:nvPr>
            <p:ph type="body" sz="quarter" idx="22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06" name="Google Shape;254;p36"/>
          <p:cNvSpPr txBox="1">
            <a:spLocks noGrp="1"/>
          </p:cNvSpPr>
          <p:nvPr>
            <p:ph type="body" sz="quarter" idx="23"/>
          </p:nvPr>
        </p:nvSpPr>
        <p:spPr>
          <a:xfrm>
            <a:off x="838200" y="5120721"/>
            <a:ext cx="2330726" cy="853171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7" name="Google Shape;255;p36"/>
          <p:cNvSpPr txBox="1">
            <a:spLocks noGrp="1"/>
          </p:cNvSpPr>
          <p:nvPr>
            <p:ph type="body" sz="quarter" idx="24"/>
          </p:nvPr>
        </p:nvSpPr>
        <p:spPr>
          <a:xfrm>
            <a:off x="3805651" y="2370670"/>
            <a:ext cx="1856235" cy="166420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Google Shape;256;p36"/>
          <p:cNvSpPr txBox="1">
            <a:spLocks noGrp="1"/>
          </p:cNvSpPr>
          <p:nvPr>
            <p:ph type="body" sz="quarter" idx="25"/>
          </p:nvPr>
        </p:nvSpPr>
        <p:spPr>
          <a:xfrm>
            <a:off x="3562665" y="3788812"/>
            <a:ext cx="2342209" cy="804863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09" name="Google Shape;257;p36"/>
          <p:cNvSpPr txBox="1">
            <a:spLocks noGrp="1"/>
          </p:cNvSpPr>
          <p:nvPr>
            <p:ph type="body" sz="quarter" idx="26"/>
          </p:nvPr>
        </p:nvSpPr>
        <p:spPr>
          <a:xfrm>
            <a:off x="3562665" y="4464810"/>
            <a:ext cx="2342209" cy="438505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10" name="Google Shape;258;p36"/>
          <p:cNvSpPr txBox="1">
            <a:spLocks noGrp="1"/>
          </p:cNvSpPr>
          <p:nvPr>
            <p:ph type="body" sz="quarter" idx="27"/>
          </p:nvPr>
        </p:nvSpPr>
        <p:spPr>
          <a:xfrm>
            <a:off x="3562665" y="5120721"/>
            <a:ext cx="2342209" cy="853171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1" name="Google Shape;259;p36"/>
          <p:cNvSpPr txBox="1">
            <a:spLocks noGrp="1"/>
          </p:cNvSpPr>
          <p:nvPr>
            <p:ph type="body" sz="quarter" idx="28"/>
          </p:nvPr>
        </p:nvSpPr>
        <p:spPr>
          <a:xfrm>
            <a:off x="6530116" y="2370670"/>
            <a:ext cx="1856236" cy="166420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Google Shape;260;p36"/>
          <p:cNvSpPr txBox="1">
            <a:spLocks noGrp="1"/>
          </p:cNvSpPr>
          <p:nvPr>
            <p:ph type="body" sz="quarter" idx="29"/>
          </p:nvPr>
        </p:nvSpPr>
        <p:spPr>
          <a:xfrm>
            <a:off x="6298608" y="3788812"/>
            <a:ext cx="2330727" cy="804863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13" name="Google Shape;261;p36"/>
          <p:cNvSpPr txBox="1">
            <a:spLocks noGrp="1"/>
          </p:cNvSpPr>
          <p:nvPr>
            <p:ph type="body" sz="quarter" idx="30"/>
          </p:nvPr>
        </p:nvSpPr>
        <p:spPr>
          <a:xfrm>
            <a:off x="6298608" y="4464810"/>
            <a:ext cx="2330727" cy="438505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14" name="Google Shape;262;p36"/>
          <p:cNvSpPr txBox="1">
            <a:spLocks noGrp="1"/>
          </p:cNvSpPr>
          <p:nvPr>
            <p:ph type="body" sz="quarter" idx="31"/>
          </p:nvPr>
        </p:nvSpPr>
        <p:spPr>
          <a:xfrm>
            <a:off x="6298608" y="5120721"/>
            <a:ext cx="2330727" cy="853171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5" name="Google Shape;263;p36"/>
          <p:cNvSpPr txBox="1">
            <a:spLocks noGrp="1"/>
          </p:cNvSpPr>
          <p:nvPr>
            <p:ph type="body" sz="quarter" idx="32"/>
          </p:nvPr>
        </p:nvSpPr>
        <p:spPr>
          <a:xfrm>
            <a:off x="9260320" y="2370670"/>
            <a:ext cx="1856235" cy="166420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Google Shape;264;p36"/>
          <p:cNvSpPr txBox="1">
            <a:spLocks noGrp="1"/>
          </p:cNvSpPr>
          <p:nvPr>
            <p:ph type="body" sz="quarter" idx="33"/>
          </p:nvPr>
        </p:nvSpPr>
        <p:spPr>
          <a:xfrm>
            <a:off x="9023074" y="3788457"/>
            <a:ext cx="2330726" cy="804863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17" name="Google Shape;265;p36"/>
          <p:cNvSpPr txBox="1">
            <a:spLocks noGrp="1"/>
          </p:cNvSpPr>
          <p:nvPr>
            <p:ph type="body" sz="quarter" idx="34"/>
          </p:nvPr>
        </p:nvSpPr>
        <p:spPr>
          <a:xfrm>
            <a:off x="9023074" y="4464453"/>
            <a:ext cx="2330726" cy="438509"/>
          </a:xfrm>
          <a:prstGeom prst="rect">
            <a:avLst/>
          </a:prstGeom>
        </p:spPr>
        <p:txBody>
          <a:bodyPr lIns="0" tIns="0" rIns="0" bIns="0" anchor="b"/>
          <a:lstStyle/>
          <a:p>
            <a:endParaRPr/>
          </a:p>
        </p:txBody>
      </p:sp>
      <p:sp>
        <p:nvSpPr>
          <p:cNvPr id="318" name="Google Shape;266;p36"/>
          <p:cNvSpPr/>
          <p:nvPr/>
        </p:nvSpPr>
        <p:spPr>
          <a:xfrm flipH="1">
            <a:off x="-2" y="-3"/>
            <a:ext cx="1238254" cy="1328063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9" name="Google Shape;267;p36"/>
          <p:cNvSpPr/>
          <p:nvPr/>
        </p:nvSpPr>
        <p:spPr>
          <a:xfrm flipH="1">
            <a:off x="-2" y="-3"/>
            <a:ext cx="3790954" cy="892183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0" name="Google Shape;268;p36"/>
          <p:cNvSpPr txBox="1">
            <a:spLocks noGrp="1"/>
          </p:cNvSpPr>
          <p:nvPr>
            <p:ph type="body" sz="quarter" idx="35"/>
          </p:nvPr>
        </p:nvSpPr>
        <p:spPr>
          <a:xfrm>
            <a:off x="9023074" y="5120366"/>
            <a:ext cx="2330726" cy="853171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Text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6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76875" y="3682546"/>
            <a:ext cx="5111750" cy="1525592"/>
          </a:xfrm>
          <a:prstGeom prst="rect">
            <a:avLst/>
          </a:prstGeom>
        </p:spPr>
        <p:txBody>
          <a:bodyPr anchor="b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1pPr>
            <a:lvl2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2pPr>
            <a:lvl3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3pPr>
            <a:lvl4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4pPr>
            <a:lvl5pPr marL="0" indent="228600">
              <a:lnSpc>
                <a:spcPct val="100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" name="Google Shape;275;p37"/>
          <p:cNvSpPr/>
          <p:nvPr/>
        </p:nvSpPr>
        <p:spPr>
          <a:xfrm flipH="1" flipV="1">
            <a:off x="-2" y="876297"/>
            <a:ext cx="4762504" cy="1628781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1" name="Google Shape;276;p37"/>
          <p:cNvSpPr/>
          <p:nvPr/>
        </p:nvSpPr>
        <p:spPr>
          <a:xfrm flipH="1" flipV="1">
            <a:off x="2638423" y="-3"/>
            <a:ext cx="2124080" cy="5186367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0;p20" descr="Google Shape;20;p20"/>
          <p:cNvPicPr>
            <a:picLocks noChangeAspect="1"/>
          </p:cNvPicPr>
          <p:nvPr/>
        </p:nvPicPr>
        <p:blipFill>
          <a:blip r:embed="rId2"/>
          <a:srcRect t="18301" r="28337" b="23070"/>
          <a:stretch>
            <a:fillRect/>
          </a:stretch>
        </p:blipFill>
        <p:spPr>
          <a:xfrm>
            <a:off x="5488813" y="0"/>
            <a:ext cx="670319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333499" y="1020444"/>
            <a:ext cx="3171826" cy="1325564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33499" y="2924175"/>
            <a:ext cx="3171826" cy="2519366"/>
          </a:xfrm>
          <a:prstGeom prst="rect">
            <a:avLst/>
          </a:prstGeom>
        </p:spPr>
        <p:txBody>
          <a:bodyPr/>
          <a:lstStyle>
            <a:lvl1pPr marL="0" indent="228600">
              <a:lnSpc>
                <a:spcPct val="120000"/>
              </a:lnSpc>
              <a:buClrTx/>
              <a:buSzTx/>
              <a:buFontTx/>
              <a:buNone/>
              <a:defRPr sz="1400"/>
            </a:lvl1pPr>
            <a:lvl2pPr marL="0" indent="228600">
              <a:lnSpc>
                <a:spcPct val="120000"/>
              </a:lnSpc>
              <a:buClrTx/>
              <a:buSzTx/>
              <a:buFontTx/>
              <a:buNone/>
              <a:defRPr sz="1400"/>
            </a:lvl2pPr>
            <a:lvl3pPr marL="0" indent="228600">
              <a:lnSpc>
                <a:spcPct val="120000"/>
              </a:lnSpc>
              <a:buClrTx/>
              <a:buSzTx/>
              <a:buFontTx/>
              <a:buNone/>
              <a:defRPr sz="1400"/>
            </a:lvl3pPr>
            <a:lvl4pPr marL="0" indent="228600">
              <a:lnSpc>
                <a:spcPct val="120000"/>
              </a:lnSpc>
              <a:buClrTx/>
              <a:buSzTx/>
              <a:buFontTx/>
              <a:buNone/>
              <a:defRPr sz="1400"/>
            </a:lvl4pPr>
            <a:lvl5pPr marL="0" indent="228600">
              <a:lnSpc>
                <a:spcPct val="120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2622" y="6431583"/>
            <a:ext cx="231235" cy="2146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_OBJECTS_WITH_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2933700" y="892177"/>
            <a:ext cx="8421690" cy="1325564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33700" y="2776933"/>
            <a:ext cx="3924300" cy="823916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sz="2000"/>
            </a:lvl1pPr>
            <a:lvl2pPr marL="0" indent="228600">
              <a:buClrTx/>
              <a:buSzTx/>
              <a:buFontTx/>
              <a:buNone/>
              <a:defRPr sz="2000"/>
            </a:lvl2pPr>
            <a:lvl3pPr marL="0" indent="228600">
              <a:buClrTx/>
              <a:buSzTx/>
              <a:buFontTx/>
              <a:buNone/>
              <a:defRPr sz="2000"/>
            </a:lvl3pPr>
            <a:lvl4pPr marL="0" indent="228600">
              <a:buClrTx/>
              <a:buSzTx/>
              <a:buFontTx/>
              <a:buNone/>
              <a:defRPr sz="2000"/>
            </a:lvl4pPr>
            <a:lvl5pPr marL="0" indent="22860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Google Shape;29;p21"/>
          <p:cNvSpPr txBox="1">
            <a:spLocks noGrp="1"/>
          </p:cNvSpPr>
          <p:nvPr>
            <p:ph type="body" sz="quarter" idx="21"/>
          </p:nvPr>
        </p:nvSpPr>
        <p:spPr>
          <a:xfrm>
            <a:off x="2933700" y="3834605"/>
            <a:ext cx="3924300" cy="199787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" name="Google Shape;30;p21"/>
          <p:cNvSpPr txBox="1">
            <a:spLocks noGrp="1"/>
          </p:cNvSpPr>
          <p:nvPr>
            <p:ph type="body" sz="quarter" idx="22"/>
          </p:nvPr>
        </p:nvSpPr>
        <p:spPr>
          <a:xfrm>
            <a:off x="7410173" y="2776933"/>
            <a:ext cx="3943630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37" name="Google Shape;31;p21"/>
          <p:cNvSpPr txBox="1">
            <a:spLocks noGrp="1"/>
          </p:cNvSpPr>
          <p:nvPr>
            <p:ph type="body" sz="quarter" idx="23"/>
          </p:nvPr>
        </p:nvSpPr>
        <p:spPr>
          <a:xfrm>
            <a:off x="7410173" y="3834605"/>
            <a:ext cx="3943630" cy="199787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8" name="Google Shape;35;p21" descr="Google Shape;35;p21"/>
          <p:cNvPicPr>
            <a:picLocks noChangeAspect="1"/>
          </p:cNvPicPr>
          <p:nvPr/>
        </p:nvPicPr>
        <p:blipFill>
          <a:blip r:embed="rId2"/>
          <a:srcRect l="39434" t="20278" b="22672"/>
          <a:stretch>
            <a:fillRect/>
          </a:stretch>
        </p:blipFill>
        <p:spPr>
          <a:xfrm>
            <a:off x="25782" y="-3"/>
            <a:ext cx="4368036" cy="391240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90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43102" y="2776933"/>
            <a:ext cx="2882477" cy="823916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  <a:defRPr sz="2000"/>
            </a:lvl1pPr>
            <a:lvl2pPr marL="0" indent="228600">
              <a:buClrTx/>
              <a:buSzTx/>
              <a:buFontTx/>
              <a:buNone/>
              <a:defRPr sz="2000"/>
            </a:lvl2pPr>
            <a:lvl3pPr marL="0" indent="228600">
              <a:buClrTx/>
              <a:buSzTx/>
              <a:buFontTx/>
              <a:buNone/>
              <a:defRPr sz="2000"/>
            </a:lvl3pPr>
            <a:lvl4pPr marL="0" indent="228600">
              <a:buClrTx/>
              <a:buSzTx/>
              <a:buFontTx/>
              <a:buNone/>
              <a:defRPr sz="2000"/>
            </a:lvl4pPr>
            <a:lvl5pPr marL="0" indent="22860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Google Shape;39;p22"/>
          <p:cNvSpPr txBox="1">
            <a:spLocks noGrp="1"/>
          </p:cNvSpPr>
          <p:nvPr>
            <p:ph type="body" sz="quarter" idx="21"/>
          </p:nvPr>
        </p:nvSpPr>
        <p:spPr>
          <a:xfrm>
            <a:off x="1243102" y="3834605"/>
            <a:ext cx="2882477" cy="199787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Google Shape;40;p22"/>
          <p:cNvSpPr txBox="1">
            <a:spLocks noGrp="1"/>
          </p:cNvSpPr>
          <p:nvPr>
            <p:ph type="body" sz="quarter" idx="22"/>
          </p:nvPr>
        </p:nvSpPr>
        <p:spPr>
          <a:xfrm>
            <a:off x="4647665" y="2776933"/>
            <a:ext cx="2896675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Google Shape;41;p22"/>
          <p:cNvSpPr txBox="1">
            <a:spLocks noGrp="1"/>
          </p:cNvSpPr>
          <p:nvPr>
            <p:ph type="body" sz="quarter" idx="23"/>
          </p:nvPr>
        </p:nvSpPr>
        <p:spPr>
          <a:xfrm>
            <a:off x="4647665" y="3834605"/>
            <a:ext cx="2896675" cy="199787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" name="Google Shape;42;p22"/>
          <p:cNvSpPr txBox="1">
            <a:spLocks noGrp="1"/>
          </p:cNvSpPr>
          <p:nvPr>
            <p:ph type="body" sz="quarter" idx="24"/>
          </p:nvPr>
        </p:nvSpPr>
        <p:spPr>
          <a:xfrm>
            <a:off x="8066420" y="2776933"/>
            <a:ext cx="2882479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2" name="Google Shape;43;p22"/>
          <p:cNvSpPr txBox="1">
            <a:spLocks noGrp="1"/>
          </p:cNvSpPr>
          <p:nvPr>
            <p:ph type="body" sz="quarter" idx="25"/>
          </p:nvPr>
        </p:nvSpPr>
        <p:spPr>
          <a:xfrm>
            <a:off x="8066420" y="3834605"/>
            <a:ext cx="2882479" cy="199787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Google Shape;47;p22"/>
          <p:cNvSpPr/>
          <p:nvPr/>
        </p:nvSpPr>
        <p:spPr>
          <a:xfrm flipH="1">
            <a:off x="-4" y="-1"/>
            <a:ext cx="1238256" cy="3105152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Google Shape;48;p22"/>
          <p:cNvSpPr/>
          <p:nvPr/>
        </p:nvSpPr>
        <p:spPr>
          <a:xfrm flipH="1">
            <a:off x="-2" y="-2"/>
            <a:ext cx="2238380" cy="2476504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50;p23" descr="Google Shape;50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920168" y="1152771"/>
            <a:ext cx="5431974" cy="846301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64" name="Google Shape;52;p23"/>
          <p:cNvSpPr/>
          <p:nvPr/>
        </p:nvSpPr>
        <p:spPr>
          <a:xfrm flipV="1">
            <a:off x="2209798" y="-2"/>
            <a:ext cx="2438403" cy="6858005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22254" y="2469513"/>
            <a:ext cx="5433206" cy="365129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2000"/>
            </a:lvl1pPr>
            <a:lvl2pPr marL="1314450" indent="-285750">
              <a:buClrTx/>
              <a:buSzPts val="2000"/>
              <a:buFontTx/>
              <a:defRPr sz="2000"/>
            </a:lvl2pPr>
            <a:lvl3pPr marL="1828800" indent="-342900">
              <a:buClrTx/>
              <a:buSzPts val="2000"/>
              <a:buFontTx/>
              <a:defRPr sz="2000"/>
            </a:lvl3pPr>
            <a:lvl4pPr marL="2324100" indent="-381000">
              <a:buClrTx/>
              <a:buSzPts val="2000"/>
              <a:buFontTx/>
              <a:defRPr sz="2000"/>
            </a:lvl4pPr>
            <a:lvl5pPr marL="2781300" indent="-381000">
              <a:buClrTx/>
              <a:buSzPts val="2000"/>
              <a:buFontTx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Google Shape;54;p23"/>
          <p:cNvSpPr txBox="1">
            <a:spLocks noGrp="1"/>
          </p:cNvSpPr>
          <p:nvPr>
            <p:ph type="body" sz="quarter" idx="21"/>
          </p:nvPr>
        </p:nvSpPr>
        <p:spPr>
          <a:xfrm>
            <a:off x="5921828" y="2798940"/>
            <a:ext cx="5431972" cy="55795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Google Shape;55;p23"/>
          <p:cNvSpPr txBox="1">
            <a:spLocks noGrp="1"/>
          </p:cNvSpPr>
          <p:nvPr>
            <p:ph type="body" sz="quarter" idx="22"/>
          </p:nvPr>
        </p:nvSpPr>
        <p:spPr>
          <a:xfrm>
            <a:off x="5922254" y="3569310"/>
            <a:ext cx="5433206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68" name="Google Shape;56;p23"/>
          <p:cNvSpPr txBox="1">
            <a:spLocks noGrp="1"/>
          </p:cNvSpPr>
          <p:nvPr>
            <p:ph type="body" sz="quarter" idx="23"/>
          </p:nvPr>
        </p:nvSpPr>
        <p:spPr>
          <a:xfrm>
            <a:off x="5921828" y="3898736"/>
            <a:ext cx="5431972" cy="5579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Google Shape;57;p23"/>
          <p:cNvSpPr txBox="1">
            <a:spLocks noGrp="1"/>
          </p:cNvSpPr>
          <p:nvPr>
            <p:ph type="body" sz="quarter" idx="24"/>
          </p:nvPr>
        </p:nvSpPr>
        <p:spPr>
          <a:xfrm>
            <a:off x="5922254" y="4669106"/>
            <a:ext cx="5433206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70" name="Google Shape;58;p23"/>
          <p:cNvSpPr txBox="1">
            <a:spLocks noGrp="1"/>
          </p:cNvSpPr>
          <p:nvPr>
            <p:ph type="body" sz="quarter" idx="25"/>
          </p:nvPr>
        </p:nvSpPr>
        <p:spPr>
          <a:xfrm>
            <a:off x="5921828" y="4998532"/>
            <a:ext cx="5431972" cy="5579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2565" y="6431583"/>
            <a:ext cx="231235" cy="2146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90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63855" y="3064615"/>
            <a:ext cx="1240971" cy="823916"/>
          </a:xfrm>
          <a:prstGeom prst="rect">
            <a:avLst/>
          </a:prstGeom>
        </p:spPr>
        <p:txBody>
          <a:bodyPr anchor="ctr"/>
          <a:lstStyle>
            <a:lvl1pPr marL="0" indent="228600" algn="ctr">
              <a:buClrTx/>
              <a:buSzTx/>
              <a:buFontTx/>
              <a:buNone/>
              <a:defRPr sz="4000"/>
            </a:lvl1pPr>
            <a:lvl2pPr marL="0" indent="228600" algn="ctr">
              <a:buClrTx/>
              <a:buSzTx/>
              <a:buFontTx/>
              <a:buNone/>
              <a:defRPr sz="4000"/>
            </a:lvl2pPr>
            <a:lvl3pPr marL="0" indent="228600" algn="ctr">
              <a:buClrTx/>
              <a:buSzTx/>
              <a:buFontTx/>
              <a:buNone/>
              <a:defRPr sz="4000"/>
            </a:lvl3pPr>
            <a:lvl4pPr marL="0" indent="228600" algn="ctr">
              <a:buClrTx/>
              <a:buSzTx/>
              <a:buFontTx/>
              <a:buNone/>
              <a:defRPr sz="4000"/>
            </a:lvl4pPr>
            <a:lvl5pPr marL="0" indent="228600" algn="ctr">
              <a:buClrTx/>
              <a:buSzTx/>
              <a:buFont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Google Shape;65;p24"/>
          <p:cNvSpPr txBox="1">
            <a:spLocks noGrp="1"/>
          </p:cNvSpPr>
          <p:nvPr>
            <p:ph type="body" sz="quarter" idx="21"/>
          </p:nvPr>
        </p:nvSpPr>
        <p:spPr>
          <a:xfrm>
            <a:off x="5475513" y="3064615"/>
            <a:ext cx="1240975" cy="823914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1" name="Google Shape;66;p24"/>
          <p:cNvSpPr txBox="1">
            <a:spLocks noGrp="1"/>
          </p:cNvSpPr>
          <p:nvPr>
            <p:ph type="body" sz="quarter" idx="22"/>
          </p:nvPr>
        </p:nvSpPr>
        <p:spPr>
          <a:xfrm>
            <a:off x="8887173" y="3064615"/>
            <a:ext cx="1240975" cy="823914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82" name="Google Shape;67;p24"/>
          <p:cNvSpPr txBox="1">
            <a:spLocks noGrp="1"/>
          </p:cNvSpPr>
          <p:nvPr>
            <p:ph type="body" sz="quarter" idx="23"/>
          </p:nvPr>
        </p:nvSpPr>
        <p:spPr>
          <a:xfrm>
            <a:off x="1129698" y="4824188"/>
            <a:ext cx="3124095" cy="462927"/>
          </a:xfrm>
          <a:prstGeom prst="rect">
            <a:avLst/>
          </a:prstGeom>
        </p:spPr>
        <p:txBody>
          <a:bodyPr/>
          <a:lstStyle/>
          <a:p>
            <a:pPr marL="420623" indent="-315468" defTabSz="841247">
              <a:spcBef>
                <a:spcPts val="900"/>
              </a:spcBef>
              <a:buSzPts val="2500"/>
              <a:defRPr sz="2576"/>
            </a:pPr>
            <a:endParaRPr/>
          </a:p>
        </p:txBody>
      </p:sp>
      <p:sp>
        <p:nvSpPr>
          <p:cNvPr id="83" name="Google Shape;68;p24"/>
          <p:cNvSpPr txBox="1">
            <a:spLocks noGrp="1"/>
          </p:cNvSpPr>
          <p:nvPr>
            <p:ph type="body" sz="quarter" idx="24"/>
          </p:nvPr>
        </p:nvSpPr>
        <p:spPr>
          <a:xfrm>
            <a:off x="4526260" y="4824188"/>
            <a:ext cx="3139484" cy="462927"/>
          </a:xfrm>
          <a:prstGeom prst="rect">
            <a:avLst/>
          </a:prstGeom>
        </p:spPr>
        <p:txBody>
          <a:bodyPr/>
          <a:lstStyle/>
          <a:p>
            <a:pPr marL="420623" indent="-315468" defTabSz="841247">
              <a:spcBef>
                <a:spcPts val="900"/>
              </a:spcBef>
              <a:buSzPts val="2500"/>
              <a:defRPr sz="2576"/>
            </a:pPr>
            <a:endParaRPr/>
          </a:p>
        </p:txBody>
      </p:sp>
      <p:sp>
        <p:nvSpPr>
          <p:cNvPr id="84" name="Google Shape;69;p24"/>
          <p:cNvSpPr txBox="1">
            <a:spLocks noGrp="1"/>
          </p:cNvSpPr>
          <p:nvPr>
            <p:ph type="body" sz="quarter" idx="25"/>
          </p:nvPr>
        </p:nvSpPr>
        <p:spPr>
          <a:xfrm>
            <a:off x="7938210" y="4824188"/>
            <a:ext cx="3124097" cy="462927"/>
          </a:xfrm>
          <a:prstGeom prst="rect">
            <a:avLst/>
          </a:prstGeom>
        </p:spPr>
        <p:txBody>
          <a:bodyPr/>
          <a:lstStyle/>
          <a:p>
            <a:pPr marL="420623" indent="-315468" defTabSz="841247">
              <a:spcBef>
                <a:spcPts val="900"/>
              </a:spcBef>
              <a:buSzPts val="2500"/>
              <a:defRPr sz="2576"/>
            </a:pPr>
            <a:endParaRPr/>
          </a:p>
        </p:txBody>
      </p:sp>
      <p:pic>
        <p:nvPicPr>
          <p:cNvPr id="85" name="Google Shape;70;p24" descr="Google Shape;70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40" y="2358007"/>
            <a:ext cx="2438401" cy="201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oogle Shape;71;p24" descr="Google Shape;71;p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2531834"/>
            <a:ext cx="2190750" cy="194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Google Shape;72;p24" descr="Google Shape;72;p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606" y="2421052"/>
            <a:ext cx="2324104" cy="205740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Google Shape;73;p24"/>
          <p:cNvSpPr txBox="1">
            <a:spLocks noGrp="1"/>
          </p:cNvSpPr>
          <p:nvPr>
            <p:ph type="body" sz="quarter" idx="26"/>
          </p:nvPr>
        </p:nvSpPr>
        <p:spPr>
          <a:xfrm>
            <a:off x="1129698" y="5280762"/>
            <a:ext cx="3124095" cy="462927"/>
          </a:xfrm>
          <a:prstGeom prst="rect">
            <a:avLst/>
          </a:prstGeom>
        </p:spPr>
        <p:txBody>
          <a:bodyPr/>
          <a:lstStyle/>
          <a:p>
            <a:pPr marL="420623" indent="-315468" defTabSz="841247">
              <a:spcBef>
                <a:spcPts val="900"/>
              </a:spcBef>
              <a:buSzPts val="2500"/>
              <a:defRPr sz="2576"/>
            </a:pPr>
            <a:endParaRPr/>
          </a:p>
        </p:txBody>
      </p:sp>
      <p:sp>
        <p:nvSpPr>
          <p:cNvPr id="89" name="Google Shape;74;p24"/>
          <p:cNvSpPr txBox="1">
            <a:spLocks noGrp="1"/>
          </p:cNvSpPr>
          <p:nvPr>
            <p:ph type="body" sz="quarter" idx="27"/>
          </p:nvPr>
        </p:nvSpPr>
        <p:spPr>
          <a:xfrm>
            <a:off x="4526260" y="5280762"/>
            <a:ext cx="3139484" cy="462927"/>
          </a:xfrm>
          <a:prstGeom prst="rect">
            <a:avLst/>
          </a:prstGeom>
        </p:spPr>
        <p:txBody>
          <a:bodyPr/>
          <a:lstStyle/>
          <a:p>
            <a:pPr marL="420623" indent="-315468" defTabSz="841247">
              <a:spcBef>
                <a:spcPts val="900"/>
              </a:spcBef>
              <a:buSzPts val="2500"/>
              <a:defRPr sz="2576"/>
            </a:pPr>
            <a:endParaRPr/>
          </a:p>
        </p:txBody>
      </p:sp>
      <p:sp>
        <p:nvSpPr>
          <p:cNvPr id="90" name="Google Shape;75;p24"/>
          <p:cNvSpPr txBox="1">
            <a:spLocks noGrp="1"/>
          </p:cNvSpPr>
          <p:nvPr>
            <p:ph type="body" sz="quarter" idx="28"/>
          </p:nvPr>
        </p:nvSpPr>
        <p:spPr>
          <a:xfrm>
            <a:off x="7938210" y="5280762"/>
            <a:ext cx="3124097" cy="462927"/>
          </a:xfrm>
          <a:prstGeom prst="rect">
            <a:avLst/>
          </a:prstGeom>
        </p:spPr>
        <p:txBody>
          <a:bodyPr/>
          <a:lstStyle/>
          <a:p>
            <a:pPr marL="420623" indent="-315468" defTabSz="841247">
              <a:spcBef>
                <a:spcPts val="900"/>
              </a:spcBef>
              <a:buSzPts val="2500"/>
              <a:defRPr sz="2576"/>
            </a:pPr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508760" y="4156404"/>
            <a:ext cx="3139440" cy="1325567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22254" y="1530633"/>
            <a:ext cx="5433206" cy="365129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  <a:defRPr sz="2000"/>
            </a:lvl1pPr>
            <a:lvl2pPr marL="1314450" indent="-285750">
              <a:buClrTx/>
              <a:buSzPts val="2000"/>
              <a:buFontTx/>
              <a:defRPr sz="2000"/>
            </a:lvl2pPr>
            <a:lvl3pPr marL="1828800" indent="-342900">
              <a:buClrTx/>
              <a:buSzPts val="2000"/>
              <a:buFontTx/>
              <a:defRPr sz="2000"/>
            </a:lvl3pPr>
            <a:lvl4pPr marL="2324100" indent="-381000">
              <a:buClrTx/>
              <a:buSzPts val="2000"/>
              <a:buFontTx/>
              <a:defRPr sz="2000"/>
            </a:lvl4pPr>
            <a:lvl5pPr marL="2781300" indent="-381000">
              <a:buClrTx/>
              <a:buSzPts val="2000"/>
              <a:buFontTx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Google Shape;82;p25"/>
          <p:cNvSpPr txBox="1">
            <a:spLocks noGrp="1"/>
          </p:cNvSpPr>
          <p:nvPr>
            <p:ph type="body" sz="quarter" idx="21"/>
          </p:nvPr>
        </p:nvSpPr>
        <p:spPr>
          <a:xfrm>
            <a:off x="5921828" y="1860057"/>
            <a:ext cx="5431972" cy="5579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Google Shape;83;p25"/>
          <p:cNvSpPr txBox="1">
            <a:spLocks noGrp="1"/>
          </p:cNvSpPr>
          <p:nvPr>
            <p:ph type="body" sz="quarter" idx="22"/>
          </p:nvPr>
        </p:nvSpPr>
        <p:spPr>
          <a:xfrm>
            <a:off x="5922254" y="2630428"/>
            <a:ext cx="5433206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102" name="Google Shape;84;p25"/>
          <p:cNvSpPr txBox="1">
            <a:spLocks noGrp="1"/>
          </p:cNvSpPr>
          <p:nvPr>
            <p:ph type="body" sz="quarter" idx="23"/>
          </p:nvPr>
        </p:nvSpPr>
        <p:spPr>
          <a:xfrm>
            <a:off x="5921828" y="2959854"/>
            <a:ext cx="5431972" cy="5579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Google Shape;85;p25"/>
          <p:cNvSpPr txBox="1">
            <a:spLocks noGrp="1"/>
          </p:cNvSpPr>
          <p:nvPr>
            <p:ph type="body" sz="quarter" idx="24"/>
          </p:nvPr>
        </p:nvSpPr>
        <p:spPr>
          <a:xfrm>
            <a:off x="5922254" y="3730226"/>
            <a:ext cx="5433206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104" name="Google Shape;86;p25"/>
          <p:cNvSpPr txBox="1">
            <a:spLocks noGrp="1"/>
          </p:cNvSpPr>
          <p:nvPr>
            <p:ph type="body" sz="quarter" idx="25"/>
          </p:nvPr>
        </p:nvSpPr>
        <p:spPr>
          <a:xfrm>
            <a:off x="5921828" y="4059651"/>
            <a:ext cx="5431972" cy="5579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Google Shape;87;p25"/>
          <p:cNvSpPr txBox="1">
            <a:spLocks noGrp="1"/>
          </p:cNvSpPr>
          <p:nvPr>
            <p:ph type="body" sz="quarter" idx="26"/>
          </p:nvPr>
        </p:nvSpPr>
        <p:spPr>
          <a:xfrm>
            <a:off x="5920106" y="4830024"/>
            <a:ext cx="5433208" cy="365129"/>
          </a:xfrm>
          <a:prstGeom prst="rect">
            <a:avLst/>
          </a:prstGeom>
        </p:spPr>
        <p:txBody>
          <a:bodyPr/>
          <a:lstStyle/>
          <a:p>
            <a:pPr marL="329184" indent="-246888" defTabSz="658368">
              <a:spcBef>
                <a:spcPts val="700"/>
              </a:spcBef>
              <a:buSzPts val="2000"/>
              <a:defRPr sz="2016"/>
            </a:pPr>
            <a:endParaRPr/>
          </a:p>
        </p:txBody>
      </p:sp>
      <p:sp>
        <p:nvSpPr>
          <p:cNvPr id="106" name="Google Shape;88;p25"/>
          <p:cNvSpPr txBox="1">
            <a:spLocks noGrp="1"/>
          </p:cNvSpPr>
          <p:nvPr>
            <p:ph type="body" sz="quarter" idx="27"/>
          </p:nvPr>
        </p:nvSpPr>
        <p:spPr>
          <a:xfrm>
            <a:off x="5919680" y="5159449"/>
            <a:ext cx="5431975" cy="5579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7" name="Google Shape;92;p25" descr="Google Shape;92;p25"/>
          <p:cNvPicPr>
            <a:picLocks noChangeAspect="1"/>
          </p:cNvPicPr>
          <p:nvPr/>
        </p:nvPicPr>
        <p:blipFill>
          <a:blip r:embed="rId2"/>
          <a:srcRect l="39434" t="20278" b="22672"/>
          <a:stretch>
            <a:fillRect/>
          </a:stretch>
        </p:blipFill>
        <p:spPr>
          <a:xfrm>
            <a:off x="-4698" y="-4"/>
            <a:ext cx="4896740" cy="4385953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2565" y="6431583"/>
            <a:ext cx="231235" cy="2146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am Slide 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90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Google Shape;95;p26"/>
          <p:cNvSpPr>
            <a:spLocks noGrp="1"/>
          </p:cNvSpPr>
          <p:nvPr>
            <p:ph type="pic" sz="quarter" idx="21"/>
          </p:nvPr>
        </p:nvSpPr>
        <p:spPr>
          <a:xfrm>
            <a:off x="1487181" y="2886074"/>
            <a:ext cx="1845512" cy="18455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Google Shape;96;p26"/>
          <p:cNvSpPr>
            <a:spLocks noGrp="1"/>
          </p:cNvSpPr>
          <p:nvPr>
            <p:ph type="pic" sz="quarter" idx="22"/>
          </p:nvPr>
        </p:nvSpPr>
        <p:spPr>
          <a:xfrm>
            <a:off x="3836913" y="2886074"/>
            <a:ext cx="1845515" cy="18455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Google Shape;97;p26"/>
          <p:cNvSpPr>
            <a:spLocks noGrp="1"/>
          </p:cNvSpPr>
          <p:nvPr>
            <p:ph type="pic" sz="quarter" idx="23"/>
          </p:nvPr>
        </p:nvSpPr>
        <p:spPr>
          <a:xfrm>
            <a:off x="6327578" y="2886074"/>
            <a:ext cx="1845515" cy="18455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Google Shape;98;p26"/>
          <p:cNvSpPr>
            <a:spLocks noGrp="1"/>
          </p:cNvSpPr>
          <p:nvPr>
            <p:ph type="pic" sz="quarter" idx="24"/>
          </p:nvPr>
        </p:nvSpPr>
        <p:spPr>
          <a:xfrm>
            <a:off x="8747458" y="2886074"/>
            <a:ext cx="1845515" cy="18455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43248" y="5084524"/>
            <a:ext cx="2123746" cy="343065"/>
          </a:xfrm>
          <a:prstGeom prst="rect">
            <a:avLst/>
          </a:prstGeom>
        </p:spPr>
        <p:txBody>
          <a:bodyPr anchor="ctr"/>
          <a:lstStyle>
            <a:lvl1pPr marL="0" indent="228600" algn="ctr">
              <a:buClrTx/>
              <a:buSzTx/>
              <a:buFontTx/>
              <a:buNone/>
              <a:defRPr sz="1400"/>
            </a:lvl1pPr>
            <a:lvl2pPr marL="0" indent="228600" algn="ctr">
              <a:buClrTx/>
              <a:buSzTx/>
              <a:buFontTx/>
              <a:buNone/>
              <a:defRPr sz="1400"/>
            </a:lvl2pPr>
            <a:lvl3pPr marL="0" indent="228600" algn="ctr">
              <a:buClrTx/>
              <a:buSzTx/>
              <a:buFontTx/>
              <a:buNone/>
              <a:defRPr sz="1400"/>
            </a:lvl3pPr>
            <a:lvl4pPr marL="0" indent="228600" algn="ctr">
              <a:buClrTx/>
              <a:buSzTx/>
              <a:buFontTx/>
              <a:buNone/>
              <a:defRPr sz="1400"/>
            </a:lvl4pPr>
            <a:lvl5pPr marL="0" indent="228600" algn="ctr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Google Shape;100;p26"/>
          <p:cNvSpPr txBox="1">
            <a:spLocks noGrp="1"/>
          </p:cNvSpPr>
          <p:nvPr>
            <p:ph type="body" sz="quarter" idx="25"/>
          </p:nvPr>
        </p:nvSpPr>
        <p:spPr>
          <a:xfrm>
            <a:off x="3692980" y="5099206"/>
            <a:ext cx="2135755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122" name="Google Shape;101;p26"/>
          <p:cNvSpPr txBox="1">
            <a:spLocks noGrp="1"/>
          </p:cNvSpPr>
          <p:nvPr>
            <p:ph type="body" sz="quarter" idx="26"/>
          </p:nvPr>
        </p:nvSpPr>
        <p:spPr>
          <a:xfrm>
            <a:off x="6183643" y="5099206"/>
            <a:ext cx="2123747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123" name="Google Shape;102;p26"/>
          <p:cNvSpPr txBox="1">
            <a:spLocks noGrp="1"/>
          </p:cNvSpPr>
          <p:nvPr>
            <p:ph type="body" sz="quarter" idx="27"/>
          </p:nvPr>
        </p:nvSpPr>
        <p:spPr>
          <a:xfrm>
            <a:off x="8603525" y="5084524"/>
            <a:ext cx="2123746" cy="343065"/>
          </a:xfrm>
          <a:prstGeom prst="rect">
            <a:avLst/>
          </a:prstGeom>
        </p:spPr>
        <p:txBody>
          <a:bodyPr anchor="ctr"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124" name="Google Shape;103;p26"/>
          <p:cNvSpPr txBox="1">
            <a:spLocks noGrp="1"/>
          </p:cNvSpPr>
          <p:nvPr>
            <p:ph type="body" sz="quarter" idx="28"/>
          </p:nvPr>
        </p:nvSpPr>
        <p:spPr>
          <a:xfrm>
            <a:off x="1487181" y="5464114"/>
            <a:ext cx="1845512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125" name="Google Shape;104;p26"/>
          <p:cNvSpPr txBox="1">
            <a:spLocks noGrp="1"/>
          </p:cNvSpPr>
          <p:nvPr>
            <p:ph type="body" sz="quarter" idx="29"/>
          </p:nvPr>
        </p:nvSpPr>
        <p:spPr>
          <a:xfrm>
            <a:off x="3836913" y="5478795"/>
            <a:ext cx="1855949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126" name="Google Shape;105;p26"/>
          <p:cNvSpPr txBox="1">
            <a:spLocks noGrp="1"/>
          </p:cNvSpPr>
          <p:nvPr>
            <p:ph type="body" sz="quarter" idx="30"/>
          </p:nvPr>
        </p:nvSpPr>
        <p:spPr>
          <a:xfrm>
            <a:off x="6327576" y="5478795"/>
            <a:ext cx="1845513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127" name="Google Shape;106;p26"/>
          <p:cNvSpPr txBox="1">
            <a:spLocks noGrp="1"/>
          </p:cNvSpPr>
          <p:nvPr>
            <p:ph type="body" sz="quarter" idx="31"/>
          </p:nvPr>
        </p:nvSpPr>
        <p:spPr>
          <a:xfrm>
            <a:off x="8747458" y="5464114"/>
            <a:ext cx="1845513" cy="343065"/>
          </a:xfrm>
          <a:prstGeom prst="rect">
            <a:avLst/>
          </a:prstGeom>
        </p:spPr>
        <p:txBody>
          <a:bodyPr/>
          <a:lstStyle/>
          <a:p>
            <a:pPr marL="278892" indent="-209169" defTabSz="557784">
              <a:spcBef>
                <a:spcPts val="600"/>
              </a:spcBef>
              <a:buSzPts val="1700"/>
              <a:defRPr sz="1708"/>
            </a:pPr>
            <a:endParaRPr/>
          </a:p>
        </p:txBody>
      </p:sp>
      <p:sp>
        <p:nvSpPr>
          <p:cNvPr id="128" name="Google Shape;110;p26"/>
          <p:cNvSpPr/>
          <p:nvPr/>
        </p:nvSpPr>
        <p:spPr>
          <a:xfrm flipH="1" flipV="1">
            <a:off x="7334248" y="-2"/>
            <a:ext cx="4857755" cy="762004"/>
          </a:xfrm>
          <a:prstGeom prst="line">
            <a:avLst/>
          </a:prstGeom>
          <a:ln>
            <a:solidFill>
              <a:srgbClr val="C5BEA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Google Shape;111;p26"/>
          <p:cNvSpPr/>
          <p:nvPr/>
        </p:nvSpPr>
        <p:spPr>
          <a:xfrm>
            <a:off x="11487150" y="-1"/>
            <a:ext cx="704851" cy="1724027"/>
          </a:xfrm>
          <a:prstGeom prst="line">
            <a:avLst/>
          </a:prstGeom>
          <a:ln>
            <a:solidFill>
              <a:srgbClr val="C5BEA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4267200" y="1615735"/>
            <a:ext cx="4179571" cy="1524737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67200" y="3238100"/>
            <a:ext cx="4179571" cy="2004164"/>
          </a:xfrm>
          <a:prstGeom prst="rect">
            <a:avLst/>
          </a:prstGeom>
        </p:spPr>
        <p:txBody>
          <a:bodyPr/>
          <a:lstStyle>
            <a:lvl1pPr marL="254000" indent="-203200">
              <a:lnSpc>
                <a:spcPct val="150000"/>
              </a:lnSpc>
              <a:buClrTx/>
              <a:buSzTx/>
              <a:buFontTx/>
              <a:buNone/>
              <a:defRPr sz="1400"/>
            </a:lvl1pPr>
            <a:lvl2pPr marL="254000" indent="50800">
              <a:lnSpc>
                <a:spcPct val="150000"/>
              </a:lnSpc>
              <a:buClrTx/>
              <a:buSzTx/>
              <a:buFontTx/>
              <a:buNone/>
              <a:defRPr sz="1400"/>
            </a:lvl2pPr>
            <a:lvl3pPr marL="254000" indent="50800">
              <a:lnSpc>
                <a:spcPct val="150000"/>
              </a:lnSpc>
              <a:buClrTx/>
              <a:buSzTx/>
              <a:buFontTx/>
              <a:buNone/>
              <a:defRPr sz="1400"/>
            </a:lvl3pPr>
            <a:lvl4pPr marL="254000" indent="50800">
              <a:lnSpc>
                <a:spcPct val="150000"/>
              </a:lnSpc>
              <a:buClrTx/>
              <a:buSzTx/>
              <a:buFontTx/>
              <a:buNone/>
              <a:defRPr sz="1400"/>
            </a:lvl4pPr>
            <a:lvl5pPr marL="254000" indent="50800">
              <a:lnSpc>
                <a:spcPct val="150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9" name="Google Shape;115;p27" descr="Google Shape;115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7694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2565" y="6431583"/>
            <a:ext cx="231235" cy="2146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4;p34"/>
          <p:cNvSpPr/>
          <p:nvPr/>
        </p:nvSpPr>
        <p:spPr>
          <a:xfrm flipV="1">
            <a:off x="-4" y="-1"/>
            <a:ext cx="2590806" cy="762002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Google Shape;215;p34"/>
          <p:cNvSpPr/>
          <p:nvPr/>
        </p:nvSpPr>
        <p:spPr>
          <a:xfrm flipH="1">
            <a:off x="-3" y="-1"/>
            <a:ext cx="704855" cy="1027907"/>
          </a:xfrm>
          <a:prstGeom prst="line">
            <a:avLst/>
          </a:prstGeom>
          <a:ln>
            <a:solidFill>
              <a:srgbClr val="E2B08C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199" y="2136775"/>
            <a:ext cx="10515601" cy="369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2566" y="6431583"/>
            <a:ext cx="231235" cy="21465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F3F3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F3F3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F3F3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F3F3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F3F3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F3F3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F3F3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F3F3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3F3F3F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3F3F3F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zHC5Bff2MnE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284;p1"/>
          <p:cNvSpPr txBox="1"/>
          <p:nvPr/>
        </p:nvSpPr>
        <p:spPr>
          <a:xfrm>
            <a:off x="7310883" y="5279949"/>
            <a:ext cx="2857513" cy="792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400"/>
            </a:pPr>
            <a:r>
              <a:t>Zülal Tannur</a:t>
            </a:r>
          </a:p>
          <a:p>
            <a:pPr algn="ctr">
              <a:defRPr sz="2400"/>
            </a:pPr>
            <a:r>
              <a:t>Founder and CEO</a:t>
            </a:r>
          </a:p>
        </p:txBody>
      </p:sp>
      <p:sp>
        <p:nvSpPr>
          <p:cNvPr id="342" name="Google Shape;285;p1"/>
          <p:cNvSpPr/>
          <p:nvPr/>
        </p:nvSpPr>
        <p:spPr>
          <a:xfrm>
            <a:off x="6701928" y="1304553"/>
            <a:ext cx="4067505" cy="797285"/>
          </a:xfrm>
          <a:prstGeom prst="roundRect">
            <a:avLst>
              <a:gd name="adj" fmla="val 16667"/>
            </a:avLst>
          </a:prstGeom>
          <a:solidFill>
            <a:srgbClr val="26262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" name="Google Shape;286;p1"/>
          <p:cNvSpPr txBox="1"/>
          <p:nvPr/>
        </p:nvSpPr>
        <p:spPr>
          <a:xfrm>
            <a:off x="6701928" y="1410809"/>
            <a:ext cx="4067505" cy="548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t>FROM YOUR EYES</a:t>
            </a:r>
          </a:p>
        </p:txBody>
      </p:sp>
      <p:sp>
        <p:nvSpPr>
          <p:cNvPr id="344" name="Google Shape;287;p1"/>
          <p:cNvSpPr txBox="1"/>
          <p:nvPr/>
        </p:nvSpPr>
        <p:spPr>
          <a:xfrm>
            <a:off x="7302968" y="2307904"/>
            <a:ext cx="2865425" cy="89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800">
                <a:solidFill>
                  <a:srgbClr val="3F3F3F"/>
                </a:solidFill>
              </a:defRPr>
            </a:lvl1pPr>
          </a:lstStyle>
          <a:p>
            <a:r>
              <a:t>CUSTOM EDGE AI ASSISTANT</a:t>
            </a:r>
          </a:p>
        </p:txBody>
      </p:sp>
      <p:pic>
        <p:nvPicPr>
          <p:cNvPr id="345" name="Google Shape;288;p1" descr="Google Shape;288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550" y="3484893"/>
            <a:ext cx="1572176" cy="1572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392;p10"/>
          <p:cNvSpPr/>
          <p:nvPr/>
        </p:nvSpPr>
        <p:spPr>
          <a:xfrm>
            <a:off x="159100" y="2159540"/>
            <a:ext cx="3537411" cy="2694561"/>
          </a:xfrm>
          <a:prstGeom prst="roundRect">
            <a:avLst>
              <a:gd name="adj" fmla="val 16667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429" name="Google Shape;394;p10"/>
          <p:cNvSpPr/>
          <p:nvPr/>
        </p:nvSpPr>
        <p:spPr>
          <a:xfrm>
            <a:off x="11001981" y="0"/>
            <a:ext cx="1190021" cy="116731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>
              <a:defRPr sz="1800"/>
            </a:pPr>
            <a:endParaRPr/>
          </a:p>
        </p:txBody>
      </p:sp>
      <p:sp>
        <p:nvSpPr>
          <p:cNvPr id="430" name="Google Shape;395;p10"/>
          <p:cNvSpPr txBox="1"/>
          <p:nvPr/>
        </p:nvSpPr>
        <p:spPr>
          <a:xfrm>
            <a:off x="341012" y="2305611"/>
            <a:ext cx="5384796" cy="2127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Fully Independent </a:t>
            </a:r>
          </a:p>
          <a:p>
            <a:pPr>
              <a:defRPr sz="2000"/>
            </a:pPr>
            <a:r>
              <a:t>    Travel Experience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Enhanced Mobility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Personalized Assistance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Enhanced Accessibility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Enhanced Mobility 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Smart Airport</a:t>
            </a:r>
          </a:p>
        </p:txBody>
      </p:sp>
      <p:pic>
        <p:nvPicPr>
          <p:cNvPr id="431" name="Ekran Kaydı 2024-04-26 13.51.23.mov" descr="Ekran Kaydı 2024-04-26 13.51.23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4647" y="1450747"/>
            <a:ext cx="8174481" cy="411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6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" name="Google Shape;433;p12"/>
          <p:cNvGraphicFramePr/>
          <p:nvPr/>
        </p:nvGraphicFramePr>
        <p:xfrm>
          <a:off x="1217992" y="539676"/>
          <a:ext cx="7270502" cy="5397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4" name="Google Shape;434;p12"/>
          <p:cNvSpPr txBox="1">
            <a:spLocks noGrp="1"/>
          </p:cNvSpPr>
          <p:nvPr>
            <p:ph type="body" sz="quarter" idx="1"/>
          </p:nvPr>
        </p:nvSpPr>
        <p:spPr>
          <a:xfrm>
            <a:off x="8781125" y="2209056"/>
            <a:ext cx="1829950" cy="461971"/>
          </a:xfrm>
          <a:prstGeom prst="rect">
            <a:avLst/>
          </a:prstGeom>
          <a:solidFill>
            <a:srgbClr val="FFB600"/>
          </a:solidFill>
        </p:spPr>
        <p:txBody>
          <a:bodyPr/>
          <a:lstStyle/>
          <a:p>
            <a:pPr indent="0">
              <a:spcBef>
                <a:spcPts val="0"/>
              </a:spcBef>
            </a:pPr>
            <a:r>
              <a:t>USER </a:t>
            </a:r>
            <a:r>
              <a:rPr>
                <a:solidFill>
                  <a:srgbClr val="FFB600"/>
                </a:solidFill>
              </a:rPr>
              <a:t>STATS</a:t>
            </a:r>
          </a:p>
        </p:txBody>
      </p:sp>
      <p:sp>
        <p:nvSpPr>
          <p:cNvPr id="435" name="Google Shape;435;p12"/>
          <p:cNvSpPr txBox="1">
            <a:spLocks noGrp="1"/>
          </p:cNvSpPr>
          <p:nvPr>
            <p:ph type="body" idx="25"/>
          </p:nvPr>
        </p:nvSpPr>
        <p:spPr>
          <a:xfrm>
            <a:off x="8781125" y="2932962"/>
            <a:ext cx="2979955" cy="1997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/>
            </a:pPr>
            <a:r>
              <a:t>+50 COUNTRIES</a:t>
            </a:r>
          </a:p>
          <a:p>
            <a:pPr marL="0" indent="0">
              <a:lnSpc>
                <a:spcPct val="100000"/>
              </a:lnSpc>
              <a:buSzTx/>
              <a:buNone/>
              <a:defRPr sz="1800"/>
            </a:pPr>
            <a:r>
              <a:t>+7000 USER</a:t>
            </a:r>
          </a:p>
        </p:txBody>
      </p:sp>
      <p:sp>
        <p:nvSpPr>
          <p:cNvPr id="436" name="Google Shape;436;p12"/>
          <p:cNvSpPr txBox="1">
            <a:spLocks noGrp="1"/>
          </p:cNvSpPr>
          <p:nvPr>
            <p:ph type="sldNum" sz="quarter" idx="4294967295"/>
          </p:nvPr>
        </p:nvSpPr>
        <p:spPr>
          <a:xfrm>
            <a:off x="11104680" y="6419296"/>
            <a:ext cx="249120" cy="23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37" name="Google Shape;437;p12" descr="Google Shape;437;p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389" y="646591"/>
            <a:ext cx="1300530" cy="1300528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Google Shape;438;p12"/>
          <p:cNvSpPr/>
          <p:nvPr/>
        </p:nvSpPr>
        <p:spPr>
          <a:xfrm>
            <a:off x="1627582" y="5774480"/>
            <a:ext cx="6501118" cy="231493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9" name="Google Shape;439;p12"/>
          <p:cNvSpPr txBox="1"/>
          <p:nvPr/>
        </p:nvSpPr>
        <p:spPr>
          <a:xfrm>
            <a:off x="1814315" y="5725633"/>
            <a:ext cx="1480253" cy="32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>
              <a:defRPr sz="1000">
                <a:solidFill>
                  <a:srgbClr val="3F3F3F"/>
                </a:solidFill>
              </a:defRPr>
            </a:lvl1pPr>
          </a:lstStyle>
          <a:p>
            <a:r>
              <a:t>NOV 2023</a:t>
            </a:r>
          </a:p>
        </p:txBody>
      </p:sp>
      <p:sp>
        <p:nvSpPr>
          <p:cNvPr id="440" name="Google Shape;440;p12"/>
          <p:cNvSpPr txBox="1"/>
          <p:nvPr/>
        </p:nvSpPr>
        <p:spPr>
          <a:xfrm>
            <a:off x="2566628" y="5725633"/>
            <a:ext cx="1480254" cy="32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>
              <a:defRPr sz="1000">
                <a:solidFill>
                  <a:srgbClr val="3F3F3F"/>
                </a:solidFill>
              </a:defRPr>
            </a:lvl1pPr>
          </a:lstStyle>
          <a:p>
            <a:r>
              <a:t>DEC 2023</a:t>
            </a:r>
          </a:p>
        </p:txBody>
      </p:sp>
      <p:sp>
        <p:nvSpPr>
          <p:cNvPr id="441" name="Google Shape;441;p12"/>
          <p:cNvSpPr txBox="1"/>
          <p:nvPr/>
        </p:nvSpPr>
        <p:spPr>
          <a:xfrm>
            <a:off x="3378525" y="5725633"/>
            <a:ext cx="1480253" cy="32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>
              <a:defRPr sz="1000">
                <a:solidFill>
                  <a:srgbClr val="3F3F3F"/>
                </a:solidFill>
              </a:defRPr>
            </a:lvl1pPr>
          </a:lstStyle>
          <a:p>
            <a:r>
              <a:t>JAN 2024</a:t>
            </a:r>
          </a:p>
        </p:txBody>
      </p:sp>
      <p:sp>
        <p:nvSpPr>
          <p:cNvPr id="442" name="Google Shape;442;p12"/>
          <p:cNvSpPr txBox="1"/>
          <p:nvPr/>
        </p:nvSpPr>
        <p:spPr>
          <a:xfrm>
            <a:off x="4138016" y="5725633"/>
            <a:ext cx="1480252" cy="32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>
              <a:defRPr sz="1000">
                <a:solidFill>
                  <a:srgbClr val="3F3F3F"/>
                </a:solidFill>
              </a:defRPr>
            </a:lvl1pPr>
          </a:lstStyle>
          <a:p>
            <a:r>
              <a:t>FEB 2024</a:t>
            </a:r>
          </a:p>
        </p:txBody>
      </p:sp>
      <p:sp>
        <p:nvSpPr>
          <p:cNvPr id="443" name="Google Shape;443;p12"/>
          <p:cNvSpPr txBox="1"/>
          <p:nvPr/>
        </p:nvSpPr>
        <p:spPr>
          <a:xfrm>
            <a:off x="4875060" y="5725633"/>
            <a:ext cx="1480252" cy="32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>
              <a:defRPr sz="1000">
                <a:solidFill>
                  <a:srgbClr val="3F3F3F"/>
                </a:solidFill>
              </a:defRPr>
            </a:lvl1pPr>
          </a:lstStyle>
          <a:p>
            <a:r>
              <a:t>MAR 2024</a:t>
            </a:r>
          </a:p>
        </p:txBody>
      </p:sp>
      <p:sp>
        <p:nvSpPr>
          <p:cNvPr id="444" name="Google Shape;444;p12"/>
          <p:cNvSpPr txBox="1"/>
          <p:nvPr/>
        </p:nvSpPr>
        <p:spPr>
          <a:xfrm>
            <a:off x="5709401" y="5725633"/>
            <a:ext cx="1480252" cy="32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>
              <a:defRPr sz="1000">
                <a:solidFill>
                  <a:srgbClr val="3F3F3F"/>
                </a:solidFill>
              </a:defRPr>
            </a:lvl1pPr>
          </a:lstStyle>
          <a:p>
            <a:r>
              <a:t>APR 2024</a:t>
            </a:r>
          </a:p>
        </p:txBody>
      </p:sp>
      <p:sp>
        <p:nvSpPr>
          <p:cNvPr id="445" name="Google Shape;445;p12"/>
          <p:cNvSpPr txBox="1"/>
          <p:nvPr/>
        </p:nvSpPr>
        <p:spPr>
          <a:xfrm>
            <a:off x="6461714" y="5725633"/>
            <a:ext cx="1480252" cy="32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>
              <a:defRPr sz="1000">
                <a:solidFill>
                  <a:srgbClr val="3F3F3F"/>
                </a:solidFill>
              </a:defRPr>
            </a:lvl1pPr>
          </a:lstStyle>
          <a:p>
            <a:r>
              <a:t>MAY 2024</a:t>
            </a:r>
          </a:p>
        </p:txBody>
      </p:sp>
      <p:sp>
        <p:nvSpPr>
          <p:cNvPr id="446" name="Google Shape;446;p12"/>
          <p:cNvSpPr txBox="1"/>
          <p:nvPr/>
        </p:nvSpPr>
        <p:spPr>
          <a:xfrm>
            <a:off x="7281629" y="5725633"/>
            <a:ext cx="1480252" cy="32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>
              <a:defRPr sz="1000">
                <a:solidFill>
                  <a:srgbClr val="3F3F3F"/>
                </a:solidFill>
              </a:defRPr>
            </a:lvl1pPr>
          </a:lstStyle>
          <a:p>
            <a:r>
              <a:t>JUN 2024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51;p13"/>
          <p:cNvSpPr txBox="1">
            <a:spLocks noGrp="1"/>
          </p:cNvSpPr>
          <p:nvPr>
            <p:ph type="title"/>
          </p:nvPr>
        </p:nvSpPr>
        <p:spPr>
          <a:xfrm>
            <a:off x="342655" y="1255356"/>
            <a:ext cx="5431977" cy="422906"/>
          </a:xfrm>
          <a:prstGeom prst="rect">
            <a:avLst/>
          </a:prstGeom>
        </p:spPr>
        <p:txBody>
          <a:bodyPr/>
          <a:lstStyle>
            <a:lvl1pPr defTabSz="859536">
              <a:defRPr sz="2300"/>
            </a:lvl1pPr>
          </a:lstStyle>
          <a:p>
            <a:r>
              <a:t>Strategic Partnerships</a:t>
            </a:r>
          </a:p>
        </p:txBody>
      </p:sp>
      <p:sp>
        <p:nvSpPr>
          <p:cNvPr id="449" name="Google Shape;452;p13"/>
          <p:cNvSpPr txBox="1">
            <a:spLocks noGrp="1"/>
          </p:cNvSpPr>
          <p:nvPr>
            <p:ph type="sldNum" sz="quarter" idx="4294967295"/>
          </p:nvPr>
        </p:nvSpPr>
        <p:spPr>
          <a:xfrm>
            <a:off x="11094309" y="6419296"/>
            <a:ext cx="259488" cy="23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50" name="Google Shape;453;p13"/>
          <p:cNvSpPr/>
          <p:nvPr/>
        </p:nvSpPr>
        <p:spPr>
          <a:xfrm>
            <a:off x="858646" y="382769"/>
            <a:ext cx="5755517" cy="585791"/>
          </a:xfrm>
          <a:prstGeom prst="roundRect">
            <a:avLst>
              <a:gd name="adj" fmla="val 16667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451" name="Google Shape;454;p13"/>
          <p:cNvSpPr txBox="1"/>
          <p:nvPr/>
        </p:nvSpPr>
        <p:spPr>
          <a:xfrm>
            <a:off x="904367" y="436021"/>
            <a:ext cx="5776279" cy="591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 defTabSz="886966">
              <a:lnSpc>
                <a:spcPct val="72000"/>
              </a:lnSpc>
              <a:defRPr sz="2000">
                <a:solidFill>
                  <a:srgbClr val="3F3F3F"/>
                </a:solidFill>
              </a:defRPr>
            </a:lvl1pPr>
          </a:lstStyle>
          <a:p>
            <a:r>
              <a:t>FROM YOUR EYES - ACHIEVEMENTS AND PARTNERSHIPS</a:t>
            </a:r>
          </a:p>
        </p:txBody>
      </p:sp>
      <p:sp>
        <p:nvSpPr>
          <p:cNvPr id="452" name="Google Shape;456;p13"/>
          <p:cNvSpPr txBox="1"/>
          <p:nvPr/>
        </p:nvSpPr>
        <p:spPr>
          <a:xfrm>
            <a:off x="7446325" y="1087777"/>
            <a:ext cx="4526496" cy="758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3F3F3F"/>
                </a:solidFill>
              </a:defRPr>
            </a:lvl1pPr>
          </a:lstStyle>
          <a:p>
            <a:r>
              <a:t>Financial Performance and Investments</a:t>
            </a:r>
          </a:p>
        </p:txBody>
      </p:sp>
      <p:sp>
        <p:nvSpPr>
          <p:cNvPr id="453" name="Google Shape;457;p13"/>
          <p:cNvSpPr txBox="1"/>
          <p:nvPr/>
        </p:nvSpPr>
        <p:spPr>
          <a:xfrm>
            <a:off x="1213442" y="2083879"/>
            <a:ext cx="3947513" cy="61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indent="107950">
              <a:defRPr sz="1800">
                <a:solidFill>
                  <a:srgbClr val="3F3F3F"/>
                </a:solidFill>
              </a:defRPr>
            </a:lvl1pPr>
          </a:lstStyle>
          <a:p>
            <a:r>
              <a:t>TOGG - Turkey's First Domestic Car: A key partner in the mobility sector.</a:t>
            </a:r>
          </a:p>
        </p:txBody>
      </p:sp>
      <p:pic>
        <p:nvPicPr>
          <p:cNvPr id="454" name="Google Shape;458;p13" descr="Google Shape;458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8" y="1951034"/>
            <a:ext cx="831046" cy="7262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oogle Shape;459;p13"/>
          <p:cNvGrpSpPr/>
          <p:nvPr/>
        </p:nvGrpSpPr>
        <p:grpSpPr>
          <a:xfrm>
            <a:off x="338981" y="3040468"/>
            <a:ext cx="5412286" cy="884020"/>
            <a:chOff x="-1" y="-1"/>
            <a:chExt cx="5412284" cy="884019"/>
          </a:xfrm>
        </p:grpSpPr>
        <p:sp>
          <p:nvSpPr>
            <p:cNvPr id="455" name="Google Shape;460;p13"/>
            <p:cNvSpPr/>
            <p:nvPr/>
          </p:nvSpPr>
          <p:spPr>
            <a:xfrm>
              <a:off x="-2" y="-1"/>
              <a:ext cx="867482" cy="722544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800"/>
              </a:pPr>
              <a:endParaRPr/>
            </a:p>
          </p:txBody>
        </p:sp>
        <p:sp>
          <p:nvSpPr>
            <p:cNvPr id="456" name="Google Shape;461;p13"/>
            <p:cNvSpPr txBox="1"/>
            <p:nvPr/>
          </p:nvSpPr>
          <p:spPr>
            <a:xfrm>
              <a:off x="870114" y="-2"/>
              <a:ext cx="4542170" cy="884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indent="107999" algn="just">
                <a:defRPr sz="1800">
                  <a:solidFill>
                    <a:srgbClr val="3F3F3F"/>
                  </a:solidFill>
                </a:defRPr>
              </a:lvl1pPr>
            </a:lstStyle>
            <a:p>
              <a:r>
                <a:t>Istanbul Airport - Europe's Largest Airport: A major partner for accessibility and artificial vision technologies. </a:t>
              </a:r>
            </a:p>
          </p:txBody>
        </p:sp>
      </p:grpSp>
      <p:sp>
        <p:nvSpPr>
          <p:cNvPr id="458" name="Google Shape;462;p13"/>
          <p:cNvSpPr txBox="1"/>
          <p:nvPr/>
        </p:nvSpPr>
        <p:spPr>
          <a:xfrm>
            <a:off x="1197999" y="4164376"/>
            <a:ext cx="4524330" cy="884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indent="107950" algn="just">
              <a:defRPr sz="1800"/>
            </a:lvl1pPr>
          </a:lstStyle>
          <a:p>
            <a:r>
              <a:t>EIT INNOMOTION Program: One of the startups in the EIT portfolio under the INNOMOTION program.</a:t>
            </a:r>
          </a:p>
        </p:txBody>
      </p:sp>
      <p:pic>
        <p:nvPicPr>
          <p:cNvPr id="459" name="Google Shape;463;p13" descr="Google Shape;46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35" y="4163381"/>
            <a:ext cx="1066810" cy="773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Google Shape;465;p13" descr="Google Shape;465;p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6" y="5209209"/>
            <a:ext cx="1155149" cy="1077849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Google Shape;466;p13"/>
          <p:cNvSpPr txBox="1"/>
          <p:nvPr/>
        </p:nvSpPr>
        <p:spPr>
          <a:xfrm>
            <a:off x="1197999" y="5357073"/>
            <a:ext cx="4524330" cy="884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indent="107950" algn="just">
              <a:defRPr sz="1800"/>
            </a:lvl1pPr>
          </a:lstStyle>
          <a:p>
            <a:r>
              <a:t>We won the Imagine Cup and will receive a mentorship session with Microsoft Chairman and CEO, Satya Nadella</a:t>
            </a:r>
          </a:p>
        </p:txBody>
      </p:sp>
      <p:pic>
        <p:nvPicPr>
          <p:cNvPr id="462" name="White &amp; Green Modern Bar Chart Graph (8).png" descr="White &amp; Green Modern Bar Chart Graph (8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403" y="1949346"/>
            <a:ext cx="6389334" cy="4792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71;p14"/>
          <p:cNvSpPr txBox="1">
            <a:spLocks noGrp="1"/>
          </p:cNvSpPr>
          <p:nvPr>
            <p:ph type="sldNum" sz="quarter" idx="4294967295"/>
          </p:nvPr>
        </p:nvSpPr>
        <p:spPr>
          <a:xfrm>
            <a:off x="11122562" y="6431580"/>
            <a:ext cx="231235" cy="2146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99" name="Google Shape;472;p14"/>
          <p:cNvSpPr/>
          <p:nvPr/>
        </p:nvSpPr>
        <p:spPr>
          <a:xfrm>
            <a:off x="858644" y="382769"/>
            <a:ext cx="2478447" cy="585791"/>
          </a:xfrm>
          <a:prstGeom prst="roundRect">
            <a:avLst>
              <a:gd name="adj" fmla="val 16667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500" name="Google Shape;473;p14"/>
          <p:cNvSpPr txBox="1"/>
          <p:nvPr/>
        </p:nvSpPr>
        <p:spPr>
          <a:xfrm>
            <a:off x="904369" y="382769"/>
            <a:ext cx="2386996" cy="58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2800">
                <a:solidFill>
                  <a:srgbClr val="3F3F3F"/>
                </a:solidFill>
              </a:defRPr>
            </a:lvl1pPr>
          </a:lstStyle>
          <a:p>
            <a:r>
              <a:t>MILESTONES</a:t>
            </a:r>
          </a:p>
        </p:txBody>
      </p:sp>
      <p:pic>
        <p:nvPicPr>
          <p:cNvPr id="501" name="Google Shape;474;p14" descr="Google Shape;474;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-1224650"/>
            <a:ext cx="12725428" cy="9094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487;p16"/>
          <p:cNvSpPr txBox="1">
            <a:spLocks noGrp="1"/>
          </p:cNvSpPr>
          <p:nvPr>
            <p:ph type="title"/>
          </p:nvPr>
        </p:nvSpPr>
        <p:spPr>
          <a:xfrm>
            <a:off x="2044843" y="550087"/>
            <a:ext cx="8421693" cy="1325563"/>
          </a:xfrm>
          <a:prstGeom prst="rect">
            <a:avLst/>
          </a:prstGeom>
        </p:spPr>
        <p:txBody>
          <a:bodyPr/>
          <a:lstStyle/>
          <a:p>
            <a:r>
              <a:t>MEET THE TEAM</a:t>
            </a:r>
          </a:p>
        </p:txBody>
      </p:sp>
      <p:grpSp>
        <p:nvGrpSpPr>
          <p:cNvPr id="506" name="Google Shape;488;p16"/>
          <p:cNvGrpSpPr/>
          <p:nvPr/>
        </p:nvGrpSpPr>
        <p:grpSpPr>
          <a:xfrm>
            <a:off x="1830915" y="2137013"/>
            <a:ext cx="2510305" cy="2510305"/>
            <a:chOff x="0" y="0"/>
            <a:chExt cx="2510303" cy="2510303"/>
          </a:xfrm>
        </p:grpSpPr>
        <p:sp>
          <p:nvSpPr>
            <p:cNvPr id="504" name="Square"/>
            <p:cNvSpPr/>
            <p:nvPr/>
          </p:nvSpPr>
          <p:spPr>
            <a:xfrm>
              <a:off x="-1" y="-1"/>
              <a:ext cx="2510304" cy="2510304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pic>
          <p:nvPicPr>
            <p:cNvPr id="505" name="image33.png" descr="image3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510303" cy="2510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9" name="Google Shape;489;p16"/>
          <p:cNvGrpSpPr/>
          <p:nvPr/>
        </p:nvGrpSpPr>
        <p:grpSpPr>
          <a:xfrm>
            <a:off x="4887344" y="2137017"/>
            <a:ext cx="2495621" cy="2495619"/>
            <a:chOff x="0" y="0"/>
            <a:chExt cx="2495619" cy="2495617"/>
          </a:xfrm>
        </p:grpSpPr>
        <p:sp>
          <p:nvSpPr>
            <p:cNvPr id="507" name="Square"/>
            <p:cNvSpPr/>
            <p:nvPr/>
          </p:nvSpPr>
          <p:spPr>
            <a:xfrm>
              <a:off x="-1" y="-1"/>
              <a:ext cx="2495621" cy="2495618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pic>
          <p:nvPicPr>
            <p:cNvPr id="508" name="image36.png" descr="image3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2495620" cy="2495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2" name="Google Shape;490;p16"/>
          <p:cNvGrpSpPr/>
          <p:nvPr/>
        </p:nvGrpSpPr>
        <p:grpSpPr>
          <a:xfrm>
            <a:off x="7895956" y="2137018"/>
            <a:ext cx="2465129" cy="2465128"/>
            <a:chOff x="0" y="0"/>
            <a:chExt cx="2465128" cy="2465127"/>
          </a:xfrm>
        </p:grpSpPr>
        <p:sp>
          <p:nvSpPr>
            <p:cNvPr id="510" name="Square"/>
            <p:cNvSpPr/>
            <p:nvPr/>
          </p:nvSpPr>
          <p:spPr>
            <a:xfrm>
              <a:off x="0" y="-1"/>
              <a:ext cx="2465129" cy="24651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pic>
          <p:nvPicPr>
            <p:cNvPr id="511" name="image30.jpeg" descr="image30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465129" cy="2465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3" name="Google Shape;491;p16"/>
          <p:cNvSpPr txBox="1">
            <a:spLocks noGrp="1"/>
          </p:cNvSpPr>
          <p:nvPr>
            <p:ph type="body" sz="quarter" idx="1"/>
          </p:nvPr>
        </p:nvSpPr>
        <p:spPr>
          <a:xfrm>
            <a:off x="2129052" y="4861852"/>
            <a:ext cx="2123746" cy="343065"/>
          </a:xfrm>
          <a:prstGeom prst="rect">
            <a:avLst/>
          </a:prstGeom>
        </p:spPr>
        <p:txBody>
          <a:bodyPr/>
          <a:lstStyle>
            <a:lvl1pPr indent="0" defTabSz="868680">
              <a:spcBef>
                <a:spcPts val="0"/>
              </a:spcBef>
              <a:defRPr sz="1700"/>
            </a:lvl1pPr>
          </a:lstStyle>
          <a:p>
            <a:r>
              <a:t>ZULAL TANNUR</a:t>
            </a:r>
          </a:p>
        </p:txBody>
      </p:sp>
      <p:sp>
        <p:nvSpPr>
          <p:cNvPr id="514" name="Google Shape;492;p16"/>
          <p:cNvSpPr txBox="1">
            <a:spLocks noGrp="1"/>
          </p:cNvSpPr>
          <p:nvPr>
            <p:ph type="body" idx="25"/>
          </p:nvPr>
        </p:nvSpPr>
        <p:spPr>
          <a:xfrm>
            <a:off x="5052998" y="4861852"/>
            <a:ext cx="2495615" cy="343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 defTabSz="868680">
              <a:spcBef>
                <a:spcPts val="0"/>
              </a:spcBef>
              <a:buSzTx/>
              <a:buNone/>
              <a:defRPr sz="1700"/>
            </a:lvl1pPr>
          </a:lstStyle>
          <a:p>
            <a:r>
              <a:t>NEJAT EGE KETREZ​</a:t>
            </a:r>
          </a:p>
        </p:txBody>
      </p:sp>
      <p:sp>
        <p:nvSpPr>
          <p:cNvPr id="515" name="Google Shape;493;p16"/>
          <p:cNvSpPr txBox="1">
            <a:spLocks noGrp="1"/>
          </p:cNvSpPr>
          <p:nvPr>
            <p:ph type="body" idx="26"/>
          </p:nvPr>
        </p:nvSpPr>
        <p:spPr>
          <a:xfrm>
            <a:off x="8139410" y="4861852"/>
            <a:ext cx="2123747" cy="343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 defTabSz="868680">
              <a:spcBef>
                <a:spcPts val="0"/>
              </a:spcBef>
              <a:buSzTx/>
              <a:buNone/>
              <a:defRPr sz="1700"/>
            </a:lvl1pPr>
          </a:lstStyle>
          <a:p>
            <a:r>
              <a:t>EMRE YILDIZ​</a:t>
            </a:r>
          </a:p>
        </p:txBody>
      </p:sp>
      <p:sp>
        <p:nvSpPr>
          <p:cNvPr id="516" name="Google Shape;494;p16"/>
          <p:cNvSpPr txBox="1">
            <a:spLocks noGrp="1"/>
          </p:cNvSpPr>
          <p:nvPr>
            <p:ph type="body" idx="28"/>
          </p:nvPr>
        </p:nvSpPr>
        <p:spPr>
          <a:xfrm>
            <a:off x="2261941" y="5208311"/>
            <a:ext cx="1845512" cy="343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1100"/>
            </a:lvl1pPr>
          </a:lstStyle>
          <a:p>
            <a:r>
              <a:t>Founder &amp; CEO</a:t>
            </a:r>
          </a:p>
        </p:txBody>
      </p:sp>
      <p:sp>
        <p:nvSpPr>
          <p:cNvPr id="517" name="Google Shape;495;p16"/>
          <p:cNvSpPr txBox="1">
            <a:spLocks noGrp="1"/>
          </p:cNvSpPr>
          <p:nvPr>
            <p:ph type="body" idx="29"/>
          </p:nvPr>
        </p:nvSpPr>
        <p:spPr>
          <a:xfrm>
            <a:off x="5494489" y="5208351"/>
            <a:ext cx="1612996" cy="343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1100"/>
            </a:lvl1pPr>
          </a:lstStyle>
          <a:p>
            <a:r>
              <a:t>CTO</a:t>
            </a:r>
          </a:p>
        </p:txBody>
      </p:sp>
      <p:sp>
        <p:nvSpPr>
          <p:cNvPr id="518" name="Google Shape;496;p16"/>
          <p:cNvSpPr txBox="1">
            <a:spLocks noGrp="1"/>
          </p:cNvSpPr>
          <p:nvPr>
            <p:ph type="body" idx="30"/>
          </p:nvPr>
        </p:nvSpPr>
        <p:spPr>
          <a:xfrm>
            <a:off x="8206040" y="5208311"/>
            <a:ext cx="1845513" cy="3430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1100"/>
            </a:lvl1pPr>
          </a:lstStyle>
          <a:p>
            <a:r>
              <a:t>Mobile Dev</a:t>
            </a:r>
          </a:p>
        </p:txBody>
      </p:sp>
      <p:sp>
        <p:nvSpPr>
          <p:cNvPr id="519" name="Google Shape;497;p16"/>
          <p:cNvSpPr txBox="1">
            <a:spLocks noGrp="1"/>
          </p:cNvSpPr>
          <p:nvPr>
            <p:ph type="sldNum" sz="quarter" idx="4294967295"/>
          </p:nvPr>
        </p:nvSpPr>
        <p:spPr>
          <a:xfrm>
            <a:off x="11094311" y="6419296"/>
            <a:ext cx="259488" cy="23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520" name="Google Shape;498;p16" descr="Google Shape;498;p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545" y="395013"/>
            <a:ext cx="1604776" cy="1604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07;p17"/>
          <p:cNvSpPr txBox="1">
            <a:spLocks noGrp="1"/>
          </p:cNvSpPr>
          <p:nvPr>
            <p:ph type="title"/>
          </p:nvPr>
        </p:nvSpPr>
        <p:spPr>
          <a:xfrm>
            <a:off x="4267200" y="1615735"/>
            <a:ext cx="4179571" cy="1524740"/>
          </a:xfrm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  <p:sp>
        <p:nvSpPr>
          <p:cNvPr id="523" name="Google Shape;508;p17"/>
          <p:cNvSpPr txBox="1">
            <a:spLocks noGrp="1"/>
          </p:cNvSpPr>
          <p:nvPr>
            <p:ph type="body" sz="quarter" idx="1"/>
          </p:nvPr>
        </p:nvSpPr>
        <p:spPr>
          <a:xfrm>
            <a:off x="4267200" y="3238100"/>
            <a:ext cx="4179571" cy="20041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defRPr sz="2000"/>
            </a:pPr>
            <a:r>
              <a:t>Zülal Tannur</a:t>
            </a:r>
          </a:p>
          <a:p>
            <a:pPr marL="0" indent="0">
              <a:defRPr sz="2000"/>
            </a:pPr>
            <a:r>
              <a:t>+90 545 390 05 57</a:t>
            </a:r>
          </a:p>
          <a:p>
            <a:pPr marL="0" indent="0">
              <a:defRPr sz="2000"/>
            </a:pPr>
            <a:r>
              <a:t>zulal.tannur@fromyoureyes.app</a:t>
            </a:r>
          </a:p>
        </p:txBody>
      </p:sp>
      <p:sp>
        <p:nvSpPr>
          <p:cNvPr id="524" name="Google Shape;509;p17"/>
          <p:cNvSpPr txBox="1">
            <a:spLocks noGrp="1"/>
          </p:cNvSpPr>
          <p:nvPr>
            <p:ph type="sldNum" sz="quarter" idx="4294967295"/>
          </p:nvPr>
        </p:nvSpPr>
        <p:spPr>
          <a:xfrm>
            <a:off x="11094309" y="6419296"/>
            <a:ext cx="259488" cy="23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525" name="Google Shape;510;p17" descr="Google Shape;510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960" y="1246489"/>
            <a:ext cx="2263227" cy="2263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Google Shape;511;p17" descr="Google Shape;511;p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291" y="3761752"/>
            <a:ext cx="2342565" cy="2342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293;p2"/>
          <p:cNvSpPr/>
          <p:nvPr/>
        </p:nvSpPr>
        <p:spPr>
          <a:xfrm>
            <a:off x="407850" y="1813099"/>
            <a:ext cx="6027300" cy="3801563"/>
          </a:xfrm>
          <a:prstGeom prst="roundRect">
            <a:avLst>
              <a:gd name="adj" fmla="val 19919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348" name="Google Shape;294;p2"/>
          <p:cNvSpPr txBox="1">
            <a:spLocks noGrp="1"/>
          </p:cNvSpPr>
          <p:nvPr>
            <p:ph type="title"/>
          </p:nvPr>
        </p:nvSpPr>
        <p:spPr>
          <a:xfrm>
            <a:off x="1333499" y="692870"/>
            <a:ext cx="3171826" cy="511319"/>
          </a:xfrm>
          <a:prstGeom prst="rect">
            <a:avLst/>
          </a:prstGeom>
        </p:spPr>
        <p:txBody>
          <a:bodyPr/>
          <a:lstStyle/>
          <a:p>
            <a:r>
              <a:t>ABOUT US</a:t>
            </a:r>
          </a:p>
        </p:txBody>
      </p:sp>
      <p:sp>
        <p:nvSpPr>
          <p:cNvPr id="349" name="Google Shape;295;p2"/>
          <p:cNvSpPr txBox="1">
            <a:spLocks noGrp="1"/>
          </p:cNvSpPr>
          <p:nvPr>
            <p:ph type="body" sz="quarter" idx="1"/>
          </p:nvPr>
        </p:nvSpPr>
        <p:spPr>
          <a:xfrm>
            <a:off x="557123" y="1690079"/>
            <a:ext cx="2816700" cy="4047603"/>
          </a:xfrm>
          <a:prstGeom prst="rect">
            <a:avLst/>
          </a:prstGeom>
        </p:spPr>
        <p:txBody>
          <a:bodyPr/>
          <a:lstStyle/>
          <a:p>
            <a:pPr indent="0">
              <a:spcBef>
                <a:spcPts val="0"/>
              </a:spcBef>
              <a:defRPr sz="1200"/>
            </a:pPr>
            <a:endParaRPr/>
          </a:p>
          <a:p>
            <a:pPr indent="0">
              <a:spcBef>
                <a:spcPts val="0"/>
              </a:spcBef>
              <a:defRPr sz="1200"/>
            </a:pPr>
            <a:endParaRPr/>
          </a:p>
          <a:p>
            <a:pPr marL="285750" indent="-311150">
              <a:spcBef>
                <a:spcPts val="0"/>
              </a:spcBef>
              <a:buClr>
                <a:srgbClr val="3F3F3F"/>
              </a:buClr>
              <a:buSzPts val="1400"/>
              <a:buFont typeface="Arial"/>
              <a:buChar char="•"/>
              <a:defRPr b="1"/>
            </a:pPr>
            <a:r>
              <a:t>We are a </a:t>
            </a:r>
            <a:r>
              <a:rPr>
                <a:solidFill>
                  <a:srgbClr val="C46E30"/>
                </a:solidFill>
              </a:rPr>
              <a:t>‘’Layer 2 Artificial Vision Company’’ </a:t>
            </a:r>
            <a:r>
              <a:t>offering fully customizable edge computing solutions.</a:t>
            </a:r>
            <a:endParaRPr sz="1800"/>
          </a:p>
          <a:p>
            <a:pPr marL="285750" indent="-311150">
              <a:buClr>
                <a:srgbClr val="3F3F3F"/>
              </a:buClr>
              <a:buSzPts val="1400"/>
              <a:buFont typeface="Arial"/>
              <a:buChar char="•"/>
              <a:defRPr b="1"/>
            </a:pPr>
            <a:r>
              <a:t>Founded April 13, 2023, Istanbul, Turkey</a:t>
            </a:r>
          </a:p>
          <a:p>
            <a:pPr marL="285750" indent="-311150">
              <a:buClr>
                <a:srgbClr val="3F3F3F"/>
              </a:buClr>
              <a:buSzPts val="1400"/>
              <a:buFont typeface="Arial"/>
              <a:buChar char="•"/>
              <a:defRPr b="1"/>
            </a:pPr>
            <a:r>
              <a:t>Generated $60,000 USD in Revenue (2M TL)</a:t>
            </a:r>
          </a:p>
          <a:p>
            <a:pPr marL="285750" indent="-311150">
              <a:buClr>
                <a:srgbClr val="3F3F3F"/>
              </a:buClr>
              <a:buSzPts val="1400"/>
              <a:buFont typeface="Arial"/>
              <a:buChar char="•"/>
              <a:defRPr b="1"/>
            </a:pPr>
            <a:r>
              <a:t>Secured $45,000 USD in Angel Investment</a:t>
            </a:r>
          </a:p>
        </p:txBody>
      </p:sp>
      <p:sp>
        <p:nvSpPr>
          <p:cNvPr id="350" name="Google Shape;296;p2"/>
          <p:cNvSpPr txBox="1">
            <a:spLocks noGrp="1"/>
          </p:cNvSpPr>
          <p:nvPr>
            <p:ph type="sldNum" sz="quarter" idx="4294967295"/>
          </p:nvPr>
        </p:nvSpPr>
        <p:spPr>
          <a:xfrm>
            <a:off x="6356185" y="6431580"/>
            <a:ext cx="167668" cy="2146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351" name="Google Shape;297;p2" descr="Google Shape;297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22" y="388415"/>
            <a:ext cx="1120231" cy="1120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Google Shape;298;p2" descr="Google Shape;298;p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48121" y="1946867"/>
            <a:ext cx="5351448" cy="2964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4" y="0"/>
                </a:moveTo>
                <a:cubicBezTo>
                  <a:pt x="893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93" y="21600"/>
                  <a:pt x="1994" y="21600"/>
                </a:cubicBezTo>
                <a:lnTo>
                  <a:pt x="19606" y="21600"/>
                </a:lnTo>
                <a:cubicBezTo>
                  <a:pt x="20707" y="21600"/>
                  <a:pt x="21600" y="19988"/>
                  <a:pt x="21600" y="18000"/>
                </a:cubicBezTo>
                <a:lnTo>
                  <a:pt x="21600" y="3600"/>
                </a:lnTo>
                <a:cubicBezTo>
                  <a:pt x="21600" y="1612"/>
                  <a:pt x="20707" y="0"/>
                  <a:pt x="19606" y="0"/>
                </a:cubicBezTo>
                <a:lnTo>
                  <a:pt x="1994" y="0"/>
                </a:lnTo>
                <a:close/>
              </a:path>
            </a:pathLst>
          </a:custGeom>
          <a:ln w="12700">
            <a:miter lim="400000"/>
          </a:ln>
          <a:effectLst>
            <a:outerShdw blurRad="76200" dist="38100" dir="7800000" rotWithShape="0">
              <a:srgbClr val="000000">
                <a:alpha val="40000"/>
              </a:srgbClr>
            </a:outerShdw>
          </a:effectLst>
        </p:spPr>
      </p:pic>
      <p:sp>
        <p:nvSpPr>
          <p:cNvPr id="353" name="Google Shape;299;p2"/>
          <p:cNvSpPr txBox="1"/>
          <p:nvPr/>
        </p:nvSpPr>
        <p:spPr>
          <a:xfrm>
            <a:off x="3763186" y="2310075"/>
            <a:ext cx="2725253" cy="4047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3F3F3F"/>
                </a:solidFill>
              </a:defRPr>
            </a:pPr>
            <a:endParaRPr/>
          </a:p>
          <a:p>
            <a:pPr marL="285750" indent="-307975">
              <a:lnSpc>
                <a:spcPct val="120000"/>
              </a:lnSpc>
              <a:spcBef>
                <a:spcPts val="1000"/>
              </a:spcBef>
              <a:buClr>
                <a:srgbClr val="3F3F3F"/>
              </a:buClr>
              <a:buSzPts val="1200"/>
              <a:buFont typeface="Arial"/>
              <a:buChar char="•"/>
              <a:defRPr sz="1200" b="1">
                <a:solidFill>
                  <a:srgbClr val="3F3F3F"/>
                </a:solidFill>
              </a:defRPr>
            </a:pPr>
            <a:r>
              <a:t>Premier global technology startup competition</a:t>
            </a:r>
          </a:p>
          <a:p>
            <a:pPr marL="285750" indent="-307975">
              <a:lnSpc>
                <a:spcPct val="120000"/>
              </a:lnSpc>
              <a:spcBef>
                <a:spcPts val="1000"/>
              </a:spcBef>
              <a:buClr>
                <a:srgbClr val="3F3F3F"/>
              </a:buClr>
              <a:buSzPts val="1200"/>
              <a:buFont typeface="Arial"/>
              <a:buChar char="•"/>
              <a:defRPr sz="1200" b="1">
                <a:solidFill>
                  <a:srgbClr val="3F3F3F"/>
                </a:solidFill>
              </a:defRPr>
            </a:pPr>
            <a:r>
              <a:t>$100,000 prize</a:t>
            </a:r>
          </a:p>
          <a:p>
            <a:pPr marL="285750" indent="-311150">
              <a:lnSpc>
                <a:spcPct val="120000"/>
              </a:lnSpc>
              <a:spcBef>
                <a:spcPts val="1000"/>
              </a:spcBef>
              <a:buClr>
                <a:srgbClr val="3F3F3F"/>
              </a:buClr>
              <a:buSzPts val="1200"/>
              <a:buFont typeface="Arial"/>
              <a:buChar char="•"/>
              <a:defRPr sz="1200" b="1">
                <a:solidFill>
                  <a:srgbClr val="3F3F3F"/>
                </a:solidFill>
              </a:defRPr>
            </a:pPr>
            <a:r>
              <a:t>Mentorship session with Microsoft Chairman and CEO, Satya Nadella</a:t>
            </a:r>
          </a:p>
        </p:txBody>
      </p:sp>
      <p:sp>
        <p:nvSpPr>
          <p:cNvPr id="354" name="Microsoft Imagine Cup 2024 World Champion"/>
          <p:cNvSpPr txBox="1"/>
          <p:nvPr/>
        </p:nvSpPr>
        <p:spPr>
          <a:xfrm>
            <a:off x="3461003" y="2164370"/>
            <a:ext cx="2816702" cy="440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285750" indent="-307975">
              <a:lnSpc>
                <a:spcPct val="120000"/>
              </a:lnSpc>
              <a:spcBef>
                <a:spcPts val="1000"/>
              </a:spcBef>
              <a:buClr>
                <a:srgbClr val="3F3F3F"/>
              </a:buClr>
              <a:buSzPts val="1400"/>
              <a:buFont typeface="Arial"/>
              <a:buChar char="•"/>
              <a:defRPr b="1">
                <a:solidFill>
                  <a:srgbClr val="3F3F3F"/>
                </a:solidFill>
              </a:defRPr>
            </a:lvl1pPr>
          </a:lstStyle>
          <a:p>
            <a:r>
              <a:t>Microsoft Imagine Cup 2024 World Champion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04;p3"/>
          <p:cNvSpPr txBox="1">
            <a:spLocks noGrp="1"/>
          </p:cNvSpPr>
          <p:nvPr>
            <p:ph type="title"/>
          </p:nvPr>
        </p:nvSpPr>
        <p:spPr>
          <a:xfrm>
            <a:off x="2027626" y="564747"/>
            <a:ext cx="9042904" cy="516300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GLOBAL ARTIFICIAL VISION MARKET PENETRATION </a:t>
            </a:r>
          </a:p>
        </p:txBody>
      </p:sp>
      <p:sp>
        <p:nvSpPr>
          <p:cNvPr id="357" name="Google Shape;305;p3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003" y="6419296"/>
            <a:ext cx="181794" cy="23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58" name="Google Shape;306;p3" descr="Google Shape;306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83" y="151074"/>
            <a:ext cx="9663546" cy="7247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11;p4"/>
          <p:cNvSpPr txBox="1"/>
          <p:nvPr/>
        </p:nvSpPr>
        <p:spPr>
          <a:xfrm>
            <a:off x="955171" y="1623866"/>
            <a:ext cx="2595743" cy="375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marL="228600" indent="-228600">
              <a:lnSpc>
                <a:spcPct val="90000"/>
              </a:lnSpc>
              <a:buClr>
                <a:srgbClr val="3F3F3F"/>
              </a:buClr>
              <a:buSzPts val="2000"/>
              <a:buFont typeface="Arial"/>
              <a:buChar char="•"/>
              <a:defRPr sz="2000">
                <a:solidFill>
                  <a:srgbClr val="3F3F3F"/>
                </a:solidFill>
              </a:defRPr>
            </a:lvl1pPr>
          </a:lstStyle>
          <a:p>
            <a:r>
              <a:t>LMM to Edge</a:t>
            </a:r>
          </a:p>
        </p:txBody>
      </p:sp>
      <p:sp>
        <p:nvSpPr>
          <p:cNvPr id="361" name="Google Shape;312;p4"/>
          <p:cNvSpPr txBox="1"/>
          <p:nvPr/>
        </p:nvSpPr>
        <p:spPr>
          <a:xfrm>
            <a:off x="4386078" y="1633727"/>
            <a:ext cx="4907270" cy="180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3F3F3F"/>
                </a:solidFill>
              </a:defRPr>
            </a:pPr>
            <a:r>
              <a:t>LMMs (Layer 1) have very large and complex structures. 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3F3F3F"/>
                </a:solidFill>
              </a:defRPr>
            </a:pPr>
            <a:r>
              <a:t>However, due to intensive computational costs, they do not target specific customizations and localized requirements.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800">
                <a:solidFill>
                  <a:srgbClr val="3F3F3F"/>
                </a:solidFill>
              </a:defRPr>
            </a:pPr>
            <a:r>
              <a:t>Therefore, requires Layer 2 Solutions like us!</a:t>
            </a:r>
          </a:p>
        </p:txBody>
      </p:sp>
      <p:sp>
        <p:nvSpPr>
          <p:cNvPr id="362" name="Google Shape;313;p4"/>
          <p:cNvSpPr txBox="1"/>
          <p:nvPr/>
        </p:nvSpPr>
        <p:spPr>
          <a:xfrm>
            <a:off x="4386076" y="3685961"/>
            <a:ext cx="3627113" cy="35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3F3F3F"/>
                </a:solidFill>
              </a:defRPr>
            </a:pPr>
            <a:r>
              <a:t>We act on </a:t>
            </a:r>
            <a:r>
              <a:rPr>
                <a:solidFill>
                  <a:srgbClr val="C00000"/>
                </a:solidFill>
              </a:rPr>
              <a:t>2</a:t>
            </a:r>
            <a:r>
              <a:t> Specific Pillars</a:t>
            </a:r>
          </a:p>
        </p:txBody>
      </p:sp>
      <p:sp>
        <p:nvSpPr>
          <p:cNvPr id="363" name="Google Shape;314;p4"/>
          <p:cNvSpPr/>
          <p:nvPr/>
        </p:nvSpPr>
        <p:spPr>
          <a:xfrm>
            <a:off x="909446" y="724587"/>
            <a:ext cx="4924427" cy="585792"/>
          </a:xfrm>
          <a:prstGeom prst="roundRect">
            <a:avLst>
              <a:gd name="adj" fmla="val 16667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364" name="Google Shape;315;p4"/>
          <p:cNvSpPr txBox="1">
            <a:spLocks noGrp="1"/>
          </p:cNvSpPr>
          <p:nvPr>
            <p:ph type="title"/>
          </p:nvPr>
        </p:nvSpPr>
        <p:spPr>
          <a:xfrm>
            <a:off x="835150" y="715031"/>
            <a:ext cx="4998725" cy="585792"/>
          </a:xfrm>
          <a:prstGeom prst="rect">
            <a:avLst/>
          </a:prstGeom>
        </p:spPr>
        <p:txBody>
          <a:bodyPr/>
          <a:lstStyle/>
          <a:p>
            <a:r>
              <a:t>VALUE PROPOSITIONS</a:t>
            </a:r>
          </a:p>
        </p:txBody>
      </p:sp>
      <p:sp>
        <p:nvSpPr>
          <p:cNvPr id="365" name="Google Shape;316;p4"/>
          <p:cNvSpPr/>
          <p:nvPr/>
        </p:nvSpPr>
        <p:spPr>
          <a:xfrm>
            <a:off x="3425952" y="1158237"/>
            <a:ext cx="914404" cy="914403"/>
          </a:xfrm>
          <a:prstGeom prst="line">
            <a:avLst/>
          </a:prstGeom>
          <a:ln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6" name="Google Shape;317;p4"/>
          <p:cNvSpPr/>
          <p:nvPr/>
        </p:nvSpPr>
        <p:spPr>
          <a:xfrm>
            <a:off x="3229898" y="1811463"/>
            <a:ext cx="1011940" cy="4"/>
          </a:xfrm>
          <a:prstGeom prst="line">
            <a:avLst/>
          </a:prstGeom>
          <a:ln w="12700">
            <a:solidFill>
              <a:srgbClr val="E4B18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7" name="Google Shape;318;p4"/>
          <p:cNvSpPr txBox="1"/>
          <p:nvPr/>
        </p:nvSpPr>
        <p:spPr>
          <a:xfrm>
            <a:off x="955171" y="3690149"/>
            <a:ext cx="2595743" cy="37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marL="228600" indent="-228600">
              <a:lnSpc>
                <a:spcPct val="90000"/>
              </a:lnSpc>
              <a:buClr>
                <a:srgbClr val="3F3F3F"/>
              </a:buClr>
              <a:buSzPts val="2000"/>
              <a:buFont typeface="Arial"/>
              <a:buChar char="•"/>
              <a:defRPr sz="2000">
                <a:solidFill>
                  <a:srgbClr val="3F3F3F"/>
                </a:solidFill>
              </a:defRPr>
            </a:lvl1pPr>
          </a:lstStyle>
          <a:p>
            <a:r>
              <a:t>OUR APPROACH</a:t>
            </a:r>
          </a:p>
        </p:txBody>
      </p:sp>
      <p:sp>
        <p:nvSpPr>
          <p:cNvPr id="368" name="Google Shape;319;p4"/>
          <p:cNvSpPr/>
          <p:nvPr/>
        </p:nvSpPr>
        <p:spPr>
          <a:xfrm>
            <a:off x="3229898" y="3877743"/>
            <a:ext cx="1011940" cy="5"/>
          </a:xfrm>
          <a:prstGeom prst="line">
            <a:avLst/>
          </a:prstGeom>
          <a:ln w="12700">
            <a:solidFill>
              <a:srgbClr val="E4B18D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9" name="Google Shape;320;p4"/>
          <p:cNvSpPr/>
          <p:nvPr/>
        </p:nvSpPr>
        <p:spPr>
          <a:xfrm flipH="1">
            <a:off x="4066030" y="4033908"/>
            <a:ext cx="737620" cy="501515"/>
          </a:xfrm>
          <a:prstGeom prst="line">
            <a:avLst/>
          </a:prstGeom>
          <a:ln w="12700">
            <a:solidFill>
              <a:srgbClr val="E4B18D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372" name="Google Shape;321;p4"/>
          <p:cNvGrpSpPr/>
          <p:nvPr/>
        </p:nvGrpSpPr>
        <p:grpSpPr>
          <a:xfrm>
            <a:off x="5527190" y="4665300"/>
            <a:ext cx="2340875" cy="1280166"/>
            <a:chOff x="-1" y="0"/>
            <a:chExt cx="2340873" cy="1280164"/>
          </a:xfrm>
        </p:grpSpPr>
        <p:sp>
          <p:nvSpPr>
            <p:cNvPr id="370" name="Rectangle"/>
            <p:cNvSpPr/>
            <p:nvPr/>
          </p:nvSpPr>
          <p:spPr>
            <a:xfrm>
              <a:off x="-2" y="0"/>
              <a:ext cx="2340874" cy="1280165"/>
            </a:xfrm>
            <a:prstGeom prst="rect">
              <a:avLst/>
            </a:prstGeom>
            <a:noFill/>
            <a:ln w="9525" cap="flat">
              <a:solidFill>
                <a:srgbClr val="FFB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C46E30"/>
                  </a:solidFill>
                </a:defRPr>
              </a:pPr>
              <a:endParaRPr/>
            </a:p>
          </p:txBody>
        </p:sp>
        <p:sp>
          <p:nvSpPr>
            <p:cNvPr id="371" name="Customization…"/>
            <p:cNvSpPr txBox="1"/>
            <p:nvPr/>
          </p:nvSpPr>
          <p:spPr>
            <a:xfrm>
              <a:off x="50487" y="4761"/>
              <a:ext cx="2239898" cy="887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lnSpc>
                  <a:spcPct val="90000"/>
                </a:lnSpc>
                <a:defRPr sz="1800">
                  <a:solidFill>
                    <a:srgbClr val="C46E30"/>
                  </a:solidFill>
                </a:defRPr>
              </a:pPr>
              <a:r>
                <a:t>Customization</a:t>
              </a:r>
              <a:endParaRPr sz="1200"/>
            </a:p>
            <a:p>
              <a:pPr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404040"/>
                  </a:solidFill>
                </a:defRPr>
              </a:pPr>
              <a:r>
                <a:t>Real-Time Video Image and AI Customization</a:t>
              </a:r>
            </a:p>
          </p:txBody>
        </p:sp>
      </p:grpSp>
      <p:grpSp>
        <p:nvGrpSpPr>
          <p:cNvPr id="375" name="Google Shape;322;p4"/>
          <p:cNvGrpSpPr/>
          <p:nvPr/>
        </p:nvGrpSpPr>
        <p:grpSpPr>
          <a:xfrm>
            <a:off x="2462780" y="4665297"/>
            <a:ext cx="2340873" cy="1267974"/>
            <a:chOff x="-1" y="-1"/>
            <a:chExt cx="2340872" cy="1267972"/>
          </a:xfrm>
        </p:grpSpPr>
        <p:sp>
          <p:nvSpPr>
            <p:cNvPr id="373" name="Rectangle"/>
            <p:cNvSpPr/>
            <p:nvPr/>
          </p:nvSpPr>
          <p:spPr>
            <a:xfrm>
              <a:off x="-2" y="-2"/>
              <a:ext cx="2340874" cy="1267974"/>
            </a:xfrm>
            <a:prstGeom prst="rect">
              <a:avLst/>
            </a:prstGeom>
            <a:noFill/>
            <a:ln w="9525" cap="flat">
              <a:solidFill>
                <a:srgbClr val="FFB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spcBef>
                  <a:spcPts val="1000"/>
                </a:spcBef>
                <a:defRPr sz="1600"/>
              </a:pPr>
              <a:endParaRPr/>
            </a:p>
          </p:txBody>
        </p:sp>
        <p:sp>
          <p:nvSpPr>
            <p:cNvPr id="374" name="Localization…"/>
            <p:cNvSpPr txBox="1"/>
            <p:nvPr/>
          </p:nvSpPr>
          <p:spPr>
            <a:xfrm>
              <a:off x="50488" y="4762"/>
              <a:ext cx="2239896" cy="909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lnSpc>
                  <a:spcPct val="90000"/>
                </a:lnSpc>
                <a:defRPr sz="1800">
                  <a:solidFill>
                    <a:srgbClr val="C46E30"/>
                  </a:solidFill>
                </a:defRPr>
              </a:pPr>
              <a:r>
                <a:t>Localization</a:t>
              </a:r>
              <a:endParaRPr sz="1200"/>
            </a:p>
            <a:p>
              <a:pPr>
                <a:spcBef>
                  <a:spcPts val="1000"/>
                </a:spcBef>
                <a:defRPr sz="1600">
                  <a:solidFill>
                    <a:srgbClr val="404040"/>
                  </a:solidFill>
                </a:defRPr>
              </a:pPr>
              <a:r>
                <a:t>Federated Learning and Edge Computing</a:t>
              </a:r>
            </a:p>
          </p:txBody>
        </p:sp>
      </p:grpSp>
      <p:sp>
        <p:nvSpPr>
          <p:cNvPr id="376" name="Google Shape;323;p4"/>
          <p:cNvSpPr/>
          <p:nvPr/>
        </p:nvSpPr>
        <p:spPr>
          <a:xfrm>
            <a:off x="5833871" y="4033907"/>
            <a:ext cx="676660" cy="501518"/>
          </a:xfrm>
          <a:prstGeom prst="line">
            <a:avLst/>
          </a:prstGeom>
          <a:ln w="12700">
            <a:solidFill>
              <a:srgbClr val="E4B18D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7" name="Google Shape;324;p4"/>
          <p:cNvSpPr txBox="1">
            <a:spLocks noGrp="1"/>
          </p:cNvSpPr>
          <p:nvPr>
            <p:ph type="sldNum" sz="quarter" idx="4294967295"/>
          </p:nvPr>
        </p:nvSpPr>
        <p:spPr>
          <a:xfrm>
            <a:off x="10817231" y="6371440"/>
            <a:ext cx="181794" cy="239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78" name="Google Shape;325;p4" descr="Google Shape;325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570" y="3297044"/>
            <a:ext cx="2646295" cy="2646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30;p5"/>
          <p:cNvSpPr txBox="1">
            <a:spLocks noGrp="1"/>
          </p:cNvSpPr>
          <p:nvPr>
            <p:ph type="title"/>
          </p:nvPr>
        </p:nvSpPr>
        <p:spPr>
          <a:xfrm>
            <a:off x="5919680" y="868430"/>
            <a:ext cx="5431975" cy="422909"/>
          </a:xfrm>
          <a:prstGeom prst="rect">
            <a:avLst/>
          </a:prstGeom>
        </p:spPr>
        <p:txBody>
          <a:bodyPr/>
          <a:lstStyle>
            <a:lvl1pPr defTabSz="768094">
              <a:defRPr sz="2300"/>
            </a:lvl1pPr>
          </a:lstStyle>
          <a:p>
            <a:r>
              <a:t>LMM TO EDGE</a:t>
            </a:r>
          </a:p>
        </p:txBody>
      </p:sp>
      <p:sp>
        <p:nvSpPr>
          <p:cNvPr id="381" name="Google Shape;331;p5"/>
          <p:cNvSpPr txBox="1">
            <a:spLocks noGrp="1"/>
          </p:cNvSpPr>
          <p:nvPr>
            <p:ph type="body" sz="quarter" idx="1"/>
          </p:nvPr>
        </p:nvSpPr>
        <p:spPr>
          <a:xfrm>
            <a:off x="5920106" y="2758326"/>
            <a:ext cx="5433208" cy="365130"/>
          </a:xfrm>
          <a:prstGeom prst="rect">
            <a:avLst/>
          </a:prstGeom>
        </p:spPr>
        <p:txBody>
          <a:bodyPr/>
          <a:lstStyle>
            <a:lvl1pPr indent="0" defTabSz="777240">
              <a:lnSpc>
                <a:spcPct val="81000"/>
              </a:lnSpc>
              <a:spcBef>
                <a:spcPts val="0"/>
              </a:spcBef>
              <a:defRPr>
                <a:solidFill>
                  <a:srgbClr val="C46E30"/>
                </a:solidFill>
              </a:defRPr>
            </a:lvl1pPr>
          </a:lstStyle>
          <a:p>
            <a:r>
              <a:t>SOLUTION</a:t>
            </a:r>
          </a:p>
        </p:txBody>
      </p:sp>
      <p:sp>
        <p:nvSpPr>
          <p:cNvPr id="382" name="Google Shape;332;p5"/>
          <p:cNvSpPr txBox="1">
            <a:spLocks noGrp="1"/>
          </p:cNvSpPr>
          <p:nvPr>
            <p:ph type="body" idx="21"/>
          </p:nvPr>
        </p:nvSpPr>
        <p:spPr>
          <a:xfrm>
            <a:off x="5919673" y="3087750"/>
            <a:ext cx="4941304" cy="11019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lnSpc>
                <a:spcPct val="144000"/>
              </a:lnSpc>
              <a:spcBef>
                <a:spcPts val="0"/>
              </a:spcBef>
              <a:buSzTx/>
              <a:buNone/>
              <a:defRPr sz="1400"/>
            </a:lvl1pPr>
          </a:lstStyle>
          <a:p>
            <a:r>
              <a:t>We developed and trained our in-house model to customize the dynamic content with speed and accuracy tracking user preferences and history.</a:t>
            </a:r>
          </a:p>
        </p:txBody>
      </p:sp>
      <p:sp>
        <p:nvSpPr>
          <p:cNvPr id="383" name="Google Shape;333;p5"/>
          <p:cNvSpPr txBox="1">
            <a:spLocks noGrp="1"/>
          </p:cNvSpPr>
          <p:nvPr>
            <p:ph type="body" idx="22"/>
          </p:nvPr>
        </p:nvSpPr>
        <p:spPr>
          <a:xfrm>
            <a:off x="5920106" y="4554725"/>
            <a:ext cx="5433208" cy="3651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777240">
              <a:lnSpc>
                <a:spcPct val="81000"/>
              </a:lnSpc>
              <a:spcBef>
                <a:spcPts val="0"/>
              </a:spcBef>
              <a:buSzTx/>
              <a:buNone/>
              <a:defRPr sz="2000">
                <a:solidFill>
                  <a:srgbClr val="C46E30"/>
                </a:solidFill>
              </a:defRPr>
            </a:lvl1pPr>
          </a:lstStyle>
          <a:p>
            <a:r>
              <a:t>KEY TECHNICALS</a:t>
            </a:r>
          </a:p>
        </p:txBody>
      </p:sp>
      <p:sp>
        <p:nvSpPr>
          <p:cNvPr id="384" name="Google Shape;334;p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003" y="6419296"/>
            <a:ext cx="181794" cy="23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85" name="Google Shape;335;p5"/>
          <p:cNvSpPr/>
          <p:nvPr/>
        </p:nvSpPr>
        <p:spPr>
          <a:xfrm>
            <a:off x="909446" y="705547"/>
            <a:ext cx="3137320" cy="585788"/>
          </a:xfrm>
          <a:prstGeom prst="roundRect">
            <a:avLst>
              <a:gd name="adj" fmla="val 16667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386" name="Google Shape;336;p5"/>
          <p:cNvSpPr txBox="1"/>
          <p:nvPr/>
        </p:nvSpPr>
        <p:spPr>
          <a:xfrm>
            <a:off x="1005523" y="705547"/>
            <a:ext cx="2772319" cy="585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2400">
                <a:solidFill>
                  <a:srgbClr val="3F3F3F"/>
                </a:solidFill>
              </a:defRPr>
            </a:lvl1pPr>
          </a:lstStyle>
          <a:p>
            <a:r>
              <a:t>CUSTOMIZATION</a:t>
            </a:r>
          </a:p>
        </p:txBody>
      </p:sp>
      <p:sp>
        <p:nvSpPr>
          <p:cNvPr id="387" name="Google Shape;337;p5"/>
          <p:cNvSpPr txBox="1"/>
          <p:nvPr/>
        </p:nvSpPr>
        <p:spPr>
          <a:xfrm>
            <a:off x="5965404" y="1298060"/>
            <a:ext cx="6004554" cy="115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85750" indent="-190450"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Static data sets</a:t>
            </a:r>
          </a:p>
          <a:p>
            <a:pPr marL="285750" indent="-190450">
              <a:spcBef>
                <a:spcPts val="400"/>
              </a:spcBef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Broad Use Cases (Flexibility)</a:t>
            </a:r>
          </a:p>
          <a:p>
            <a:pPr marL="285750" indent="-190450">
              <a:spcBef>
                <a:spcPts val="400"/>
              </a:spcBef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Intensive Computational Power</a:t>
            </a:r>
          </a:p>
          <a:p>
            <a:pPr marL="285750" indent="-190450">
              <a:spcBef>
                <a:spcPts val="400"/>
              </a:spcBef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Complex Customization</a:t>
            </a:r>
          </a:p>
        </p:txBody>
      </p:sp>
      <p:sp>
        <p:nvSpPr>
          <p:cNvPr id="388" name="Google Shape;338;p5"/>
          <p:cNvSpPr txBox="1"/>
          <p:nvPr/>
        </p:nvSpPr>
        <p:spPr>
          <a:xfrm>
            <a:off x="5965404" y="4920319"/>
            <a:ext cx="6004554" cy="132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85750" indent="-190450"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98% Accuracy | 8% higher accuracy than standard accepted percentage</a:t>
            </a:r>
          </a:p>
          <a:p>
            <a:pPr marL="285750" indent="-190450">
              <a:spcBef>
                <a:spcPts val="400"/>
              </a:spcBef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Can Differentiate 865 Colors</a:t>
            </a:r>
          </a:p>
          <a:p>
            <a:pPr marL="285750" indent="-190450">
              <a:spcBef>
                <a:spcPts val="400"/>
              </a:spcBef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4 ms Inference Time | 2,5 times faster than most of the commercial solutions</a:t>
            </a:r>
          </a:p>
        </p:txBody>
      </p:sp>
      <p:pic>
        <p:nvPicPr>
          <p:cNvPr id="389" name="Google Shape;339;p5" descr="Google Shape;339;p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68" y="1227050"/>
            <a:ext cx="1425031" cy="1425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45;p6"/>
          <p:cNvSpPr txBox="1">
            <a:spLocks noGrp="1"/>
          </p:cNvSpPr>
          <p:nvPr>
            <p:ph type="title"/>
          </p:nvPr>
        </p:nvSpPr>
        <p:spPr>
          <a:xfrm>
            <a:off x="5919680" y="868430"/>
            <a:ext cx="5431975" cy="422909"/>
          </a:xfrm>
          <a:prstGeom prst="rect">
            <a:avLst/>
          </a:prstGeom>
        </p:spPr>
        <p:txBody>
          <a:bodyPr/>
          <a:lstStyle>
            <a:lvl1pPr defTabSz="768094">
              <a:defRPr sz="2300"/>
            </a:lvl1pPr>
          </a:lstStyle>
          <a:p>
            <a:r>
              <a:t>LMM TO EDGE</a:t>
            </a:r>
          </a:p>
        </p:txBody>
      </p:sp>
      <p:sp>
        <p:nvSpPr>
          <p:cNvPr id="392" name="Google Shape;346;p6"/>
          <p:cNvSpPr txBox="1">
            <a:spLocks noGrp="1"/>
          </p:cNvSpPr>
          <p:nvPr>
            <p:ph type="body" sz="quarter" idx="1"/>
          </p:nvPr>
        </p:nvSpPr>
        <p:spPr>
          <a:xfrm>
            <a:off x="5920106" y="2758326"/>
            <a:ext cx="5433208" cy="365130"/>
          </a:xfrm>
          <a:prstGeom prst="rect">
            <a:avLst/>
          </a:prstGeom>
        </p:spPr>
        <p:txBody>
          <a:bodyPr/>
          <a:lstStyle>
            <a:lvl1pPr indent="0" defTabSz="777240">
              <a:lnSpc>
                <a:spcPct val="81000"/>
              </a:lnSpc>
              <a:spcBef>
                <a:spcPts val="0"/>
              </a:spcBef>
              <a:defRPr>
                <a:solidFill>
                  <a:srgbClr val="C46E30"/>
                </a:solidFill>
              </a:defRPr>
            </a:lvl1pPr>
          </a:lstStyle>
          <a:p>
            <a:r>
              <a:t>SOLUTION</a:t>
            </a:r>
          </a:p>
        </p:txBody>
      </p:sp>
      <p:sp>
        <p:nvSpPr>
          <p:cNvPr id="393" name="Google Shape;347;p6"/>
          <p:cNvSpPr txBox="1">
            <a:spLocks noGrp="1"/>
          </p:cNvSpPr>
          <p:nvPr>
            <p:ph type="body" idx="21"/>
          </p:nvPr>
        </p:nvSpPr>
        <p:spPr>
          <a:xfrm>
            <a:off x="5919680" y="3087752"/>
            <a:ext cx="5578641" cy="34286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lnSpc>
                <a:spcPct val="160000"/>
              </a:lnSpc>
              <a:spcBef>
                <a:spcPts val="0"/>
              </a:spcBef>
              <a:buSzTx/>
              <a:buNone/>
              <a:defRPr sz="1600"/>
            </a:pPr>
            <a:r>
              <a:t>We act under 2 main items;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SzTx/>
              <a:buNone/>
              <a:defRPr sz="1800">
                <a:solidFill>
                  <a:srgbClr val="C46E30"/>
                </a:solidFill>
              </a:defRPr>
            </a:pPr>
            <a:r>
              <a:t>Federated Learning 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ts val="1600"/>
              <a:defRPr sz="1600">
                <a:solidFill>
                  <a:srgbClr val="404040"/>
                </a:solidFill>
              </a:defRPr>
            </a:pPr>
            <a:r>
              <a:t>Data Privacy and Security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ts val="1600"/>
              <a:defRPr sz="1600">
                <a:solidFill>
                  <a:srgbClr val="404040"/>
                </a:solidFill>
              </a:defRPr>
            </a:pPr>
            <a:r>
              <a:t>Reduced Bandwidth</a:t>
            </a:r>
          </a:p>
          <a:p>
            <a:pPr marL="0" indent="101600">
              <a:lnSpc>
                <a:spcPct val="100000"/>
              </a:lnSpc>
              <a:spcBef>
                <a:spcPts val="400"/>
              </a:spcBef>
              <a:buSzTx/>
              <a:buNone/>
              <a:defRPr sz="1600">
                <a:solidFill>
                  <a:srgbClr val="404040"/>
                </a:solidFill>
              </a:defRPr>
            </a:pPr>
            <a:endParaRPr/>
          </a:p>
          <a:p>
            <a:pPr marL="0" indent="0">
              <a:lnSpc>
                <a:spcPct val="100000"/>
              </a:lnSpc>
              <a:spcBef>
                <a:spcPts val="400"/>
              </a:spcBef>
              <a:buSzTx/>
              <a:buNone/>
              <a:defRPr sz="1800">
                <a:solidFill>
                  <a:srgbClr val="C46E30"/>
                </a:solidFill>
              </a:defRPr>
            </a:pPr>
            <a:r>
              <a:t>Edge Computing</a:t>
            </a:r>
            <a:endParaRPr sz="1600"/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ts val="1600"/>
              <a:defRPr sz="1600">
                <a:solidFill>
                  <a:srgbClr val="404040"/>
                </a:solidFill>
              </a:defRPr>
            </a:pPr>
            <a:r>
              <a:t>Low Latency</a:t>
            </a:r>
          </a:p>
        </p:txBody>
      </p:sp>
      <p:sp>
        <p:nvSpPr>
          <p:cNvPr id="394" name="Google Shape;348;p6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003" y="6419296"/>
            <a:ext cx="181794" cy="23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95" name="Google Shape;349;p6"/>
          <p:cNvSpPr/>
          <p:nvPr/>
        </p:nvSpPr>
        <p:spPr>
          <a:xfrm>
            <a:off x="909446" y="705547"/>
            <a:ext cx="3137320" cy="585788"/>
          </a:xfrm>
          <a:prstGeom prst="roundRect">
            <a:avLst>
              <a:gd name="adj" fmla="val 16667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396" name="Google Shape;350;p6"/>
          <p:cNvSpPr txBox="1"/>
          <p:nvPr/>
        </p:nvSpPr>
        <p:spPr>
          <a:xfrm>
            <a:off x="1005523" y="705547"/>
            <a:ext cx="2772319" cy="585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90000"/>
              </a:lnSpc>
              <a:defRPr sz="2800">
                <a:solidFill>
                  <a:srgbClr val="3F3F3F"/>
                </a:solidFill>
              </a:defRPr>
            </a:lvl1pPr>
          </a:lstStyle>
          <a:p>
            <a:r>
              <a:t>LOCALIZATION</a:t>
            </a:r>
          </a:p>
        </p:txBody>
      </p:sp>
      <p:sp>
        <p:nvSpPr>
          <p:cNvPr id="397" name="Google Shape;351;p6"/>
          <p:cNvSpPr txBox="1"/>
          <p:nvPr/>
        </p:nvSpPr>
        <p:spPr>
          <a:xfrm>
            <a:off x="5965404" y="1298060"/>
            <a:ext cx="6004554" cy="87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85750" indent="-177750"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Privacy-Centric Training</a:t>
            </a:r>
          </a:p>
          <a:p>
            <a:pPr marL="285750" indent="-177750">
              <a:spcBef>
                <a:spcPts val="400"/>
              </a:spcBef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High Cost, Energy and Time Consumption</a:t>
            </a:r>
          </a:p>
          <a:p>
            <a:pPr marL="285750" indent="-177750">
              <a:spcBef>
                <a:spcPts val="400"/>
              </a:spcBef>
              <a:buClr>
                <a:srgbClr val="3F3F3F"/>
              </a:buClr>
              <a:buSzPts val="1600"/>
              <a:buFont typeface="Arial"/>
              <a:buChar char="•"/>
              <a:defRPr sz="1600">
                <a:solidFill>
                  <a:srgbClr val="3F3F3F"/>
                </a:solidFill>
              </a:defRPr>
            </a:pPr>
            <a:r>
              <a:t>Cloud Dependency</a:t>
            </a:r>
          </a:p>
        </p:txBody>
      </p:sp>
      <p:pic>
        <p:nvPicPr>
          <p:cNvPr id="398" name="Google Shape;352;p6" descr="Google Shape;352;p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68" y="1227050"/>
            <a:ext cx="1425031" cy="1425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Google Shape;353;p6" descr="Google Shape;353;p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98" y="2774039"/>
            <a:ext cx="2863770" cy="2863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358;p7"/>
          <p:cNvSpPr txBox="1">
            <a:spLocks noGrp="1"/>
          </p:cNvSpPr>
          <p:nvPr>
            <p:ph type="title"/>
          </p:nvPr>
        </p:nvSpPr>
        <p:spPr>
          <a:xfrm>
            <a:off x="1885151" y="1241212"/>
            <a:ext cx="8421694" cy="1325564"/>
          </a:xfrm>
          <a:prstGeom prst="rect">
            <a:avLst/>
          </a:prstGeom>
        </p:spPr>
        <p:txBody>
          <a:bodyPr/>
          <a:lstStyle/>
          <a:p>
            <a:r>
              <a:t>SOLUTIONS</a:t>
            </a:r>
          </a:p>
        </p:txBody>
      </p:sp>
      <p:sp>
        <p:nvSpPr>
          <p:cNvPr id="404" name="Google Shape;359;p7"/>
          <p:cNvSpPr txBox="1">
            <a:spLocks noGrp="1"/>
          </p:cNvSpPr>
          <p:nvPr>
            <p:ph type="body" sz="quarter" idx="1"/>
          </p:nvPr>
        </p:nvSpPr>
        <p:spPr>
          <a:xfrm>
            <a:off x="1680498" y="3017042"/>
            <a:ext cx="2022488" cy="823913"/>
          </a:xfrm>
          <a:prstGeom prst="rect">
            <a:avLst/>
          </a:prstGeom>
          <a:solidFill>
            <a:srgbClr val="E1EFD8"/>
          </a:solidFill>
        </p:spPr>
        <p:txBody>
          <a:bodyPr/>
          <a:lstStyle>
            <a:lvl1pPr indent="0">
              <a:spcBef>
                <a:spcPts val="0"/>
              </a:spcBef>
              <a:defRPr sz="2400"/>
            </a:lvl1pPr>
          </a:lstStyle>
          <a:p>
            <a:r>
              <a:t>FYE API</a:t>
            </a:r>
          </a:p>
        </p:txBody>
      </p:sp>
      <p:sp>
        <p:nvSpPr>
          <p:cNvPr id="405" name="Google Shape;360;p7"/>
          <p:cNvSpPr txBox="1">
            <a:spLocks noGrp="1"/>
          </p:cNvSpPr>
          <p:nvPr>
            <p:ph type="body" idx="21"/>
          </p:nvPr>
        </p:nvSpPr>
        <p:spPr>
          <a:xfrm>
            <a:off x="5163963" y="3023348"/>
            <a:ext cx="1864071" cy="823914"/>
          </a:xfrm>
          <a:prstGeom prst="rect">
            <a:avLst/>
          </a:prstGeom>
          <a:solidFill>
            <a:srgbClr val="E1EFD8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000"/>
            </a:lvl1pPr>
          </a:lstStyle>
          <a:p>
            <a:r>
              <a:t>FYE MOBILE VISION</a:t>
            </a:r>
          </a:p>
        </p:txBody>
      </p:sp>
      <p:sp>
        <p:nvSpPr>
          <p:cNvPr id="406" name="Google Shape;361;p7"/>
          <p:cNvSpPr txBox="1">
            <a:spLocks noGrp="1"/>
          </p:cNvSpPr>
          <p:nvPr>
            <p:ph type="body" idx="22"/>
          </p:nvPr>
        </p:nvSpPr>
        <p:spPr>
          <a:xfrm>
            <a:off x="8610600" y="3017042"/>
            <a:ext cx="1864070" cy="823913"/>
          </a:xfrm>
          <a:prstGeom prst="rect">
            <a:avLst/>
          </a:prstGeom>
          <a:solidFill>
            <a:srgbClr val="E1EFD8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000"/>
            </a:lvl1pPr>
          </a:lstStyle>
          <a:p>
            <a:r>
              <a:t>FYE VEHICLE VISION</a:t>
            </a:r>
          </a:p>
        </p:txBody>
      </p:sp>
      <p:sp>
        <p:nvSpPr>
          <p:cNvPr id="407" name="Google Shape;362;p7"/>
          <p:cNvSpPr txBox="1">
            <a:spLocks noGrp="1"/>
          </p:cNvSpPr>
          <p:nvPr>
            <p:ph type="body" idx="26"/>
          </p:nvPr>
        </p:nvSpPr>
        <p:spPr>
          <a:xfrm>
            <a:off x="1411608" y="4592723"/>
            <a:ext cx="2684486" cy="1002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 defTabSz="353963">
              <a:spcBef>
                <a:spcPts val="0"/>
              </a:spcBef>
              <a:buSzTx/>
              <a:buNone/>
              <a:defRPr sz="1200"/>
            </a:lvl1pPr>
          </a:lstStyle>
          <a:p>
            <a:r>
              <a:t>The FYE API enables developers to integrate advanced visual data processing into their applications, fostering innovation across various industries.</a:t>
            </a:r>
          </a:p>
        </p:txBody>
      </p:sp>
      <p:sp>
        <p:nvSpPr>
          <p:cNvPr id="408" name="Google Shape;363;p7"/>
          <p:cNvSpPr txBox="1">
            <a:spLocks noGrp="1"/>
          </p:cNvSpPr>
          <p:nvPr>
            <p:ph type="body" idx="27"/>
          </p:nvPr>
        </p:nvSpPr>
        <p:spPr>
          <a:xfrm>
            <a:off x="4815864" y="4599363"/>
            <a:ext cx="2773353" cy="9894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 defTabSz="377736">
              <a:spcBef>
                <a:spcPts val="0"/>
              </a:spcBef>
              <a:buSzTx/>
              <a:buNone/>
              <a:defRPr sz="1200"/>
            </a:lvl1pPr>
          </a:lstStyle>
          <a:p>
            <a:r>
              <a:t>The FYE Mobile App offers visually impaired users advanced real-time image processing and accessibility solutions to enhance their daily lives.</a:t>
            </a:r>
          </a:p>
        </p:txBody>
      </p:sp>
      <p:sp>
        <p:nvSpPr>
          <p:cNvPr id="409" name="Google Shape;364;p7"/>
          <p:cNvSpPr txBox="1">
            <a:spLocks noGrp="1"/>
          </p:cNvSpPr>
          <p:nvPr>
            <p:ph type="body" idx="28"/>
          </p:nvPr>
        </p:nvSpPr>
        <p:spPr>
          <a:xfrm>
            <a:off x="8220119" y="4634610"/>
            <a:ext cx="2928953" cy="1002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algn="ctr" defTabSz="476767">
              <a:lnSpc>
                <a:spcPct val="100000"/>
              </a:lnSpc>
              <a:spcBef>
                <a:spcPts val="0"/>
              </a:spcBef>
              <a:buSzTx/>
              <a:buNone/>
              <a:defRPr sz="1200"/>
            </a:lvl1pPr>
          </a:lstStyle>
          <a:p>
            <a:r>
              <a:t>FYE Vehicle Vision provides real-time image processing and advanced virtual travel assistance through edge computing, compatible with any vehicle.</a:t>
            </a:r>
          </a:p>
        </p:txBody>
      </p:sp>
      <p:sp>
        <p:nvSpPr>
          <p:cNvPr id="410" name="Google Shape;365;p7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003" y="6419296"/>
            <a:ext cx="181794" cy="23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411" name="Google Shape;366;p7"/>
          <p:cNvSpPr/>
          <p:nvPr/>
        </p:nvSpPr>
        <p:spPr>
          <a:xfrm>
            <a:off x="909446" y="705547"/>
            <a:ext cx="3137320" cy="585788"/>
          </a:xfrm>
          <a:prstGeom prst="roundRect">
            <a:avLst>
              <a:gd name="adj" fmla="val 16667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412" name="Google Shape;367;p7"/>
          <p:cNvSpPr txBox="1"/>
          <p:nvPr/>
        </p:nvSpPr>
        <p:spPr>
          <a:xfrm>
            <a:off x="973829" y="705547"/>
            <a:ext cx="3019046" cy="585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>
              <a:lnSpc>
                <a:spcPct val="81000"/>
              </a:lnSpc>
              <a:defRPr sz="2300">
                <a:solidFill>
                  <a:srgbClr val="3F3F3F"/>
                </a:solidFill>
              </a:defRPr>
            </a:lvl1pPr>
          </a:lstStyle>
          <a:p>
            <a:r>
              <a:t>SO, WHAT WE DO…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372;p8"/>
          <p:cNvSpPr txBox="1">
            <a:spLocks noGrp="1"/>
          </p:cNvSpPr>
          <p:nvPr>
            <p:ph type="body" sz="quarter" idx="1"/>
          </p:nvPr>
        </p:nvSpPr>
        <p:spPr>
          <a:xfrm>
            <a:off x="2153053" y="2716027"/>
            <a:ext cx="2882404" cy="823804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800" b="1"/>
            </a:lvl1pPr>
          </a:lstStyle>
          <a:p>
            <a:r>
              <a:t>SAAS</a:t>
            </a:r>
          </a:p>
        </p:txBody>
      </p:sp>
      <p:sp>
        <p:nvSpPr>
          <p:cNvPr id="415" name="Google Shape;373;p8"/>
          <p:cNvSpPr txBox="1">
            <a:spLocks noGrp="1"/>
          </p:cNvSpPr>
          <p:nvPr>
            <p:ph type="body" idx="21"/>
          </p:nvPr>
        </p:nvSpPr>
        <p:spPr>
          <a:xfrm>
            <a:off x="2153049" y="3539949"/>
            <a:ext cx="4114802" cy="199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/>
            </a:pPr>
            <a:r>
              <a:t>B2B Licensing</a:t>
            </a:r>
          </a:p>
          <a:p>
            <a:pPr marL="0" indent="0">
              <a:lnSpc>
                <a:spcPct val="100000"/>
              </a:lnSpc>
              <a:buSzTx/>
              <a:buNone/>
              <a:defRPr sz="2000"/>
            </a:pPr>
            <a:r>
              <a:t>Medium &amp; Large Institutions</a:t>
            </a:r>
          </a:p>
          <a:p>
            <a:pPr marL="0" indent="0">
              <a:lnSpc>
                <a:spcPct val="100000"/>
              </a:lnSpc>
              <a:buSzTx/>
              <a:buNone/>
              <a:defRPr sz="2000"/>
            </a:pPr>
            <a:r>
              <a:t>Developers</a:t>
            </a:r>
          </a:p>
        </p:txBody>
      </p:sp>
      <p:sp>
        <p:nvSpPr>
          <p:cNvPr id="416" name="Google Shape;374;p8"/>
          <p:cNvSpPr txBox="1">
            <a:spLocks noGrp="1"/>
          </p:cNvSpPr>
          <p:nvPr>
            <p:ph type="body" idx="23"/>
          </p:nvPr>
        </p:nvSpPr>
        <p:spPr>
          <a:xfrm>
            <a:off x="6809502" y="3505894"/>
            <a:ext cx="4114661" cy="22431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/>
            </a:pPr>
            <a:r>
              <a:t>Scalable Price Packages</a:t>
            </a:r>
          </a:p>
          <a:p>
            <a:pPr marL="0" indent="0">
              <a:lnSpc>
                <a:spcPct val="100000"/>
              </a:lnSpc>
              <a:buSzTx/>
              <a:buNone/>
              <a:defRPr sz="2000"/>
            </a:pPr>
            <a:r>
              <a:t>Pay as You Go / Fixed Plans</a:t>
            </a:r>
          </a:p>
          <a:p>
            <a:pPr marL="0" indent="0">
              <a:lnSpc>
                <a:spcPct val="100000"/>
              </a:lnSpc>
              <a:buSzTx/>
              <a:buNone/>
              <a:defRPr sz="2000"/>
            </a:pPr>
            <a:r>
              <a:t>Usage Based Ranges</a:t>
            </a:r>
          </a:p>
        </p:txBody>
      </p:sp>
      <p:sp>
        <p:nvSpPr>
          <p:cNvPr id="417" name="Google Shape;375;p8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003" y="6419296"/>
            <a:ext cx="181794" cy="239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18" name="Google Shape;376;p8" descr="Google Shape;376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67" y="1289028"/>
            <a:ext cx="1683749" cy="1683749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Google Shape;377;p8"/>
          <p:cNvSpPr txBox="1"/>
          <p:nvPr/>
        </p:nvSpPr>
        <p:spPr>
          <a:xfrm>
            <a:off x="6803707" y="3040957"/>
            <a:ext cx="4126251" cy="486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b">
            <a:spAutoFit/>
          </a:bodyPr>
          <a:lstStyle>
            <a:lvl1pPr>
              <a:lnSpc>
                <a:spcPct val="90000"/>
              </a:lnSpc>
              <a:defRPr sz="2800" b="1">
                <a:solidFill>
                  <a:srgbClr val="3F3F3F"/>
                </a:solidFill>
              </a:defRPr>
            </a:lvl1pPr>
          </a:lstStyle>
          <a:p>
            <a:r>
              <a:t>FYE MOBILE VISION</a:t>
            </a:r>
          </a:p>
        </p:txBody>
      </p:sp>
      <p:sp>
        <p:nvSpPr>
          <p:cNvPr id="420" name="Google Shape;378;p8"/>
          <p:cNvSpPr/>
          <p:nvPr/>
        </p:nvSpPr>
        <p:spPr>
          <a:xfrm>
            <a:off x="879246" y="703122"/>
            <a:ext cx="3137401" cy="585900"/>
          </a:xfrm>
          <a:prstGeom prst="roundRect">
            <a:avLst>
              <a:gd name="adj" fmla="val 16667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421" name="Google Shape;379;p8"/>
          <p:cNvSpPr txBox="1"/>
          <p:nvPr/>
        </p:nvSpPr>
        <p:spPr>
          <a:xfrm>
            <a:off x="1061771" y="686793"/>
            <a:ext cx="2772355" cy="585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 algn="ctr">
              <a:lnSpc>
                <a:spcPct val="90000"/>
              </a:lnSpc>
              <a:defRPr sz="2300">
                <a:solidFill>
                  <a:srgbClr val="404040"/>
                </a:solidFill>
              </a:defRPr>
            </a:lvl1pPr>
          </a:lstStyle>
          <a:p>
            <a:r>
              <a:t>REVENUE MODEL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385;p9" descr="Google Shape;385;p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440" y="97276"/>
            <a:ext cx="3361560" cy="93169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Google Shape;386;p9"/>
          <p:cNvSpPr/>
          <p:nvPr/>
        </p:nvSpPr>
        <p:spPr>
          <a:xfrm>
            <a:off x="198025" y="2088800"/>
            <a:ext cx="3861902" cy="2985900"/>
          </a:xfrm>
          <a:prstGeom prst="roundRect">
            <a:avLst>
              <a:gd name="adj" fmla="val 16667"/>
            </a:avLst>
          </a:prstGeom>
          <a:solidFill>
            <a:srgbClr val="FFB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  <a:endParaRPr/>
          </a:p>
        </p:txBody>
      </p:sp>
      <p:sp>
        <p:nvSpPr>
          <p:cNvPr id="425" name="Google Shape;387;p9"/>
          <p:cNvSpPr txBox="1"/>
          <p:nvPr/>
        </p:nvSpPr>
        <p:spPr>
          <a:xfrm>
            <a:off x="379923" y="2253651"/>
            <a:ext cx="4081722" cy="2711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Virtual Travel Companions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In-Cabin Monitoring 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Road Condition Monitoring 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Personalized Entertainment 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Driver Assistance   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Low Latency 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Data Privacy</a:t>
            </a: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  <a:defRPr sz="2000"/>
            </a:pPr>
            <a:r>
              <a:t>Smart Vehicles</a:t>
            </a:r>
          </a:p>
          <a:p>
            <a:pPr>
              <a:defRPr sz="2000"/>
            </a:pPr>
            <a:r>
              <a:t>Demo Video is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Here</a:t>
            </a:r>
            <a:r>
              <a:t>.</a:t>
            </a:r>
          </a:p>
        </p:txBody>
      </p:sp>
      <p:pic>
        <p:nvPicPr>
          <p:cNvPr id="426" name="WhatsApp Video 2024-06-14 at 15.08.29.mp4" descr="WhatsApp Video 2024-06-14 at 15.08.29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67520" y="1425487"/>
            <a:ext cx="7610334" cy="4312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1" fill="hold"/>
                                        <p:tgtEl>
                                          <p:spTgt spid="4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4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426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Mono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Monolin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ono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noline">
  <a:themeElements>
    <a:clrScheme name="Mono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Monolin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ono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Widescreen</PresentationFormat>
  <Paragraphs>130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Orator Std</vt:lpstr>
      <vt:lpstr>Monoline</vt:lpstr>
      <vt:lpstr>PowerPoint Presentation</vt:lpstr>
      <vt:lpstr>ABOUT US</vt:lpstr>
      <vt:lpstr>GLOBAL ARTIFICIAL VISION MARKET PENETRATION </vt:lpstr>
      <vt:lpstr>VALUE PROPOSITIONS</vt:lpstr>
      <vt:lpstr>LMM TO EDGE</vt:lpstr>
      <vt:lpstr>LMM TO EDGE</vt:lpstr>
      <vt:lpstr>SOLUTIONS</vt:lpstr>
      <vt:lpstr>PowerPoint Presentation</vt:lpstr>
      <vt:lpstr>PowerPoint Presentation</vt:lpstr>
      <vt:lpstr>PowerPoint Presentation</vt:lpstr>
      <vt:lpstr>PowerPoint Presentation</vt:lpstr>
      <vt:lpstr>Strategic Partnerships</vt:lpstr>
      <vt:lpstr>PowerPoint Presentation</vt:lpstr>
      <vt:lpstr>MEET THE 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ege ketrez</cp:lastModifiedBy>
  <cp:revision>1</cp:revision>
  <dcterms:modified xsi:type="dcterms:W3CDTF">2024-07-10T07:17:14Z</dcterms:modified>
</cp:coreProperties>
</file>